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tags/tag1.xml" ContentType="application/vnd.openxmlformats-officedocument.presentationml.tags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8"/>
  </p:notesMasterIdLst>
  <p:sldIdLst>
    <p:sldId id="257" r:id="rId2"/>
    <p:sldId id="258" r:id="rId3"/>
    <p:sldId id="259" r:id="rId4"/>
    <p:sldId id="261" r:id="rId5"/>
    <p:sldId id="260" r:id="rId6"/>
    <p:sldId id="262" r:id="rId7"/>
    <p:sldId id="263" r:id="rId8"/>
    <p:sldId id="265" r:id="rId9"/>
    <p:sldId id="267" r:id="rId10"/>
    <p:sldId id="269" r:id="rId11"/>
    <p:sldId id="270" r:id="rId12"/>
    <p:sldId id="271" r:id="rId13"/>
    <p:sldId id="272" r:id="rId14"/>
    <p:sldId id="273" r:id="rId15"/>
    <p:sldId id="274" r:id="rId16"/>
    <p:sldId id="275" r:id="rId17"/>
    <p:sldId id="276" r:id="rId18"/>
    <p:sldId id="277" r:id="rId19"/>
    <p:sldId id="279" r:id="rId20"/>
    <p:sldId id="266" r:id="rId21"/>
    <p:sldId id="283" r:id="rId22"/>
    <p:sldId id="284" r:id="rId23"/>
    <p:sldId id="278" r:id="rId24"/>
    <p:sldId id="280" r:id="rId25"/>
    <p:sldId id="281" r:id="rId26"/>
    <p:sldId id="282" r:id="rId27"/>
  </p:sldIdLst>
  <p:sldSz cx="12192000" cy="6858000"/>
  <p:notesSz cx="6858000" cy="9144000"/>
  <p:defaultTextStyle>
    <a:defPPr>
      <a:defRPr lang="de-DE"/>
    </a:defPPr>
    <a:lvl1pPr marL="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1pPr>
    <a:lvl2pPr marL="41148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2pPr>
    <a:lvl3pPr marL="82296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3pPr>
    <a:lvl4pPr marL="123444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4pPr>
    <a:lvl5pPr marL="164592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5pPr>
    <a:lvl6pPr marL="205740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6pPr>
    <a:lvl7pPr marL="246888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7pPr>
    <a:lvl8pPr marL="288036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8pPr>
    <a:lvl9pPr marL="329184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37"/>
  </p:normalViewPr>
  <p:slideViewPr>
    <p:cSldViewPr snapToGrid="0" showGuides="1">
      <p:cViewPr varScale="1">
        <p:scale>
          <a:sx n="99" d="100"/>
          <a:sy n="99" d="100"/>
        </p:scale>
        <p:origin x="960" y="176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D764EF5-DC5D-3947-B751-35DC2BA40409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</dgm:pt>
    <dgm:pt modelId="{AFBE9CBF-389E-DD4E-933C-2B558C896398}">
      <dgm:prSet phldrT="[Text]"/>
      <dgm:spPr/>
      <dgm:t>
        <a:bodyPr/>
        <a:lstStyle/>
        <a:p>
          <a:r>
            <a:rPr lang="de-DE" b="1" dirty="0">
              <a:solidFill>
                <a:srgbClr val="002060"/>
              </a:solidFill>
            </a:rPr>
            <a:t>2009</a:t>
          </a:r>
          <a:r>
            <a:rPr lang="de-DE" dirty="0"/>
            <a:t> </a:t>
          </a:r>
          <a:br>
            <a:rPr lang="de-DE" dirty="0"/>
          </a:br>
          <a:r>
            <a:rPr lang="de-DE" dirty="0"/>
            <a:t>erster Release von </a:t>
          </a:r>
          <a:r>
            <a:rPr lang="de-DE" dirty="0" err="1"/>
            <a:t>xz</a:t>
          </a:r>
          <a:r>
            <a:rPr lang="de-DE" dirty="0"/>
            <a:t> </a:t>
          </a:r>
          <a:r>
            <a:rPr lang="de-DE" dirty="0" err="1"/>
            <a:t>utils</a:t>
          </a:r>
          <a:endParaRPr lang="de-DE" dirty="0"/>
        </a:p>
      </dgm:t>
    </dgm:pt>
    <dgm:pt modelId="{4022166E-C277-9A4F-A22B-32AE2691326F}" type="parTrans" cxnId="{1BC42DE5-8A67-854C-9A2C-9058C12A1622}">
      <dgm:prSet/>
      <dgm:spPr/>
      <dgm:t>
        <a:bodyPr/>
        <a:lstStyle/>
        <a:p>
          <a:endParaRPr lang="de-DE"/>
        </a:p>
      </dgm:t>
    </dgm:pt>
    <dgm:pt modelId="{F4DFDE65-7263-5249-AB6C-D00459569329}" type="sibTrans" cxnId="{1BC42DE5-8A67-854C-9A2C-9058C12A1622}">
      <dgm:prSet/>
      <dgm:spPr/>
      <dgm:t>
        <a:bodyPr/>
        <a:lstStyle/>
        <a:p>
          <a:endParaRPr lang="de-DE"/>
        </a:p>
      </dgm:t>
    </dgm:pt>
    <dgm:pt modelId="{1AC12ABF-AB9B-FC40-AADF-D3242345942E}">
      <dgm:prSet phldrT="[Text]"/>
      <dgm:spPr/>
      <dgm:t>
        <a:bodyPr/>
        <a:lstStyle/>
        <a:p>
          <a:endParaRPr lang="de-DE" dirty="0"/>
        </a:p>
      </dgm:t>
    </dgm:pt>
    <dgm:pt modelId="{EE0DFEA3-0639-9943-AACB-75BD8A321688}" type="parTrans" cxnId="{EEDDA062-72FF-6E47-8568-15E2AF695099}">
      <dgm:prSet/>
      <dgm:spPr/>
      <dgm:t>
        <a:bodyPr/>
        <a:lstStyle/>
        <a:p>
          <a:endParaRPr lang="de-DE"/>
        </a:p>
      </dgm:t>
    </dgm:pt>
    <dgm:pt modelId="{401F69F0-E499-CD4E-A50D-A7C43B68DD11}" type="sibTrans" cxnId="{EEDDA062-72FF-6E47-8568-15E2AF695099}">
      <dgm:prSet/>
      <dgm:spPr/>
      <dgm:t>
        <a:bodyPr/>
        <a:lstStyle/>
        <a:p>
          <a:endParaRPr lang="de-DE"/>
        </a:p>
      </dgm:t>
    </dgm:pt>
    <dgm:pt modelId="{1D66A474-8A7F-AA4F-B6BD-CA16CCCD4C79}">
      <dgm:prSet/>
      <dgm:spPr/>
      <dgm:t>
        <a:bodyPr/>
        <a:lstStyle/>
        <a:p>
          <a:endParaRPr lang="de-DE" dirty="0"/>
        </a:p>
      </dgm:t>
    </dgm:pt>
    <dgm:pt modelId="{E528B67F-36B6-364F-8670-C0FDF1D74484}" type="parTrans" cxnId="{A437322E-6589-AB48-AFF6-32E96DA70AE3}">
      <dgm:prSet/>
      <dgm:spPr/>
      <dgm:t>
        <a:bodyPr/>
        <a:lstStyle/>
        <a:p>
          <a:endParaRPr lang="de-DE"/>
        </a:p>
      </dgm:t>
    </dgm:pt>
    <dgm:pt modelId="{ED5D10D4-8E35-6646-9392-179DCF2FEDE5}" type="sibTrans" cxnId="{A437322E-6589-AB48-AFF6-32E96DA70AE3}">
      <dgm:prSet/>
      <dgm:spPr/>
      <dgm:t>
        <a:bodyPr/>
        <a:lstStyle/>
        <a:p>
          <a:endParaRPr lang="de-DE"/>
        </a:p>
      </dgm:t>
    </dgm:pt>
    <dgm:pt modelId="{121384FC-C977-0F45-AF29-BDCC4A93AEE4}">
      <dgm:prSet/>
      <dgm:spPr/>
      <dgm:t>
        <a:bodyPr/>
        <a:lstStyle/>
        <a:p>
          <a:endParaRPr lang="de-DE" dirty="0"/>
        </a:p>
      </dgm:t>
    </dgm:pt>
    <dgm:pt modelId="{69213EAB-1977-6A4C-8922-65B28B6F648A}" type="parTrans" cxnId="{1EB8B02B-56ED-8147-A650-25BD84A3BDC9}">
      <dgm:prSet/>
      <dgm:spPr/>
      <dgm:t>
        <a:bodyPr/>
        <a:lstStyle/>
        <a:p>
          <a:endParaRPr lang="de-DE"/>
        </a:p>
      </dgm:t>
    </dgm:pt>
    <dgm:pt modelId="{E1B329EA-F82A-564A-B464-6E5E2A5057D2}" type="sibTrans" cxnId="{1EB8B02B-56ED-8147-A650-25BD84A3BDC9}">
      <dgm:prSet/>
      <dgm:spPr/>
      <dgm:t>
        <a:bodyPr/>
        <a:lstStyle/>
        <a:p>
          <a:endParaRPr lang="de-DE"/>
        </a:p>
      </dgm:t>
    </dgm:pt>
    <dgm:pt modelId="{19761EC3-19D6-ED48-AF8A-3CB015C43BAB}">
      <dgm:prSet/>
      <dgm:spPr/>
      <dgm:t>
        <a:bodyPr/>
        <a:lstStyle/>
        <a:p>
          <a:endParaRPr lang="de-DE" dirty="0"/>
        </a:p>
      </dgm:t>
    </dgm:pt>
    <dgm:pt modelId="{7A6FAD74-86D1-4540-A3BA-BC6176646668}" type="parTrans" cxnId="{639B2170-94FE-F046-9AE0-E370ACB883BE}">
      <dgm:prSet/>
      <dgm:spPr/>
      <dgm:t>
        <a:bodyPr/>
        <a:lstStyle/>
        <a:p>
          <a:endParaRPr lang="de-DE"/>
        </a:p>
      </dgm:t>
    </dgm:pt>
    <dgm:pt modelId="{77291020-BD66-7F4B-9F2F-DE513359485C}" type="sibTrans" cxnId="{639B2170-94FE-F046-9AE0-E370ACB883BE}">
      <dgm:prSet/>
      <dgm:spPr/>
      <dgm:t>
        <a:bodyPr/>
        <a:lstStyle/>
        <a:p>
          <a:endParaRPr lang="de-DE"/>
        </a:p>
      </dgm:t>
    </dgm:pt>
    <dgm:pt modelId="{049ABC7E-3AF5-3049-8525-BE2D89F972AD}">
      <dgm:prSet/>
      <dgm:spPr/>
      <dgm:t>
        <a:bodyPr/>
        <a:lstStyle/>
        <a:p>
          <a:endParaRPr lang="de-DE" dirty="0"/>
        </a:p>
      </dgm:t>
    </dgm:pt>
    <dgm:pt modelId="{8776949D-577C-BE4C-9E8B-CA26B9C3A675}" type="parTrans" cxnId="{E7130D16-9F90-6E40-97B7-5C46F09A0EAD}">
      <dgm:prSet/>
      <dgm:spPr/>
      <dgm:t>
        <a:bodyPr/>
        <a:lstStyle/>
        <a:p>
          <a:endParaRPr lang="de-DE"/>
        </a:p>
      </dgm:t>
    </dgm:pt>
    <dgm:pt modelId="{2506402F-FC90-8C42-9E7A-EE89A408F253}" type="sibTrans" cxnId="{E7130D16-9F90-6E40-97B7-5C46F09A0EAD}">
      <dgm:prSet/>
      <dgm:spPr/>
      <dgm:t>
        <a:bodyPr/>
        <a:lstStyle/>
        <a:p>
          <a:endParaRPr lang="de-DE"/>
        </a:p>
      </dgm:t>
    </dgm:pt>
    <dgm:pt modelId="{681C3787-ED17-A342-9938-2F5ED8B445BE}" type="pres">
      <dgm:prSet presAssocID="{3D764EF5-DC5D-3947-B751-35DC2BA40409}" presName="Name0" presStyleCnt="0">
        <dgm:presLayoutVars>
          <dgm:dir/>
          <dgm:resizeHandles val="exact"/>
        </dgm:presLayoutVars>
      </dgm:prSet>
      <dgm:spPr/>
    </dgm:pt>
    <dgm:pt modelId="{AA2F3BDD-65C2-F84E-9F38-B0A55466D707}" type="pres">
      <dgm:prSet presAssocID="{3D764EF5-DC5D-3947-B751-35DC2BA40409}" presName="arrow" presStyleLbl="bgShp" presStyleIdx="0" presStyleCnt="1"/>
      <dgm:spPr/>
    </dgm:pt>
    <dgm:pt modelId="{C7C56DA5-CC68-4547-B316-EE489BCBCF04}" type="pres">
      <dgm:prSet presAssocID="{3D764EF5-DC5D-3947-B751-35DC2BA40409}" presName="points" presStyleCnt="0"/>
      <dgm:spPr/>
    </dgm:pt>
    <dgm:pt modelId="{8FAB10B7-2DFA-B047-B3AF-7FC767C147B0}" type="pres">
      <dgm:prSet presAssocID="{AFBE9CBF-389E-DD4E-933C-2B558C896398}" presName="compositeA" presStyleCnt="0"/>
      <dgm:spPr/>
    </dgm:pt>
    <dgm:pt modelId="{AF45F92A-9A87-A649-87F1-544F2E5B01DB}" type="pres">
      <dgm:prSet presAssocID="{AFBE9CBF-389E-DD4E-933C-2B558C896398}" presName="textA" presStyleLbl="revTx" presStyleIdx="0" presStyleCnt="6">
        <dgm:presLayoutVars>
          <dgm:bulletEnabled val="1"/>
        </dgm:presLayoutVars>
      </dgm:prSet>
      <dgm:spPr/>
    </dgm:pt>
    <dgm:pt modelId="{F62A56CE-26F2-9040-96FA-F2E86BA29A2A}" type="pres">
      <dgm:prSet presAssocID="{AFBE9CBF-389E-DD4E-933C-2B558C896398}" presName="circleA" presStyleLbl="node1" presStyleIdx="0" presStyleCnt="6"/>
      <dgm:spPr/>
    </dgm:pt>
    <dgm:pt modelId="{BE9901ED-BE6D-F94D-B14F-4262EB996D29}" type="pres">
      <dgm:prSet presAssocID="{AFBE9CBF-389E-DD4E-933C-2B558C896398}" presName="spaceA" presStyleCnt="0"/>
      <dgm:spPr/>
    </dgm:pt>
    <dgm:pt modelId="{8995A002-9546-5145-B721-F4B74F262938}" type="pres">
      <dgm:prSet presAssocID="{F4DFDE65-7263-5249-AB6C-D00459569329}" presName="space" presStyleCnt="0"/>
      <dgm:spPr/>
    </dgm:pt>
    <dgm:pt modelId="{809E8C08-3783-E146-AAF6-96A1F1812372}" type="pres">
      <dgm:prSet presAssocID="{1AC12ABF-AB9B-FC40-AADF-D3242345942E}" presName="compositeB" presStyleCnt="0"/>
      <dgm:spPr/>
    </dgm:pt>
    <dgm:pt modelId="{5F63EF0C-52A2-0346-96DD-79D2D1C3EEE1}" type="pres">
      <dgm:prSet presAssocID="{1AC12ABF-AB9B-FC40-AADF-D3242345942E}" presName="textB" presStyleLbl="revTx" presStyleIdx="1" presStyleCnt="6">
        <dgm:presLayoutVars>
          <dgm:bulletEnabled val="1"/>
        </dgm:presLayoutVars>
      </dgm:prSet>
      <dgm:spPr/>
    </dgm:pt>
    <dgm:pt modelId="{8AD7384B-5F78-3D42-B973-41A7BCAE8CB0}" type="pres">
      <dgm:prSet presAssocID="{1AC12ABF-AB9B-FC40-AADF-D3242345942E}" presName="circleB" presStyleLbl="node1" presStyleIdx="1" presStyleCnt="6"/>
      <dgm:spPr/>
    </dgm:pt>
    <dgm:pt modelId="{8B3AACCE-28DE-C64B-B5BB-69EAD6C42A54}" type="pres">
      <dgm:prSet presAssocID="{1AC12ABF-AB9B-FC40-AADF-D3242345942E}" presName="spaceB" presStyleCnt="0"/>
      <dgm:spPr/>
    </dgm:pt>
    <dgm:pt modelId="{16B7F5E9-EC70-064C-8848-EE3CBFEEB333}" type="pres">
      <dgm:prSet presAssocID="{401F69F0-E499-CD4E-A50D-A7C43B68DD11}" presName="space" presStyleCnt="0"/>
      <dgm:spPr/>
    </dgm:pt>
    <dgm:pt modelId="{532064AB-9516-094C-861D-0FEFF7735B16}" type="pres">
      <dgm:prSet presAssocID="{1D66A474-8A7F-AA4F-B6BD-CA16CCCD4C79}" presName="compositeA" presStyleCnt="0"/>
      <dgm:spPr/>
    </dgm:pt>
    <dgm:pt modelId="{AA242F23-1AF7-B141-AA01-2AFFC3B75720}" type="pres">
      <dgm:prSet presAssocID="{1D66A474-8A7F-AA4F-B6BD-CA16CCCD4C79}" presName="textA" presStyleLbl="revTx" presStyleIdx="2" presStyleCnt="6">
        <dgm:presLayoutVars>
          <dgm:bulletEnabled val="1"/>
        </dgm:presLayoutVars>
      </dgm:prSet>
      <dgm:spPr/>
    </dgm:pt>
    <dgm:pt modelId="{15AE5202-A3CE-9E4A-AD7E-DBEFE4B59487}" type="pres">
      <dgm:prSet presAssocID="{1D66A474-8A7F-AA4F-B6BD-CA16CCCD4C79}" presName="circleA" presStyleLbl="node1" presStyleIdx="2" presStyleCnt="6"/>
      <dgm:spPr/>
    </dgm:pt>
    <dgm:pt modelId="{F3803558-54F0-8644-A660-484C2D8ABCD1}" type="pres">
      <dgm:prSet presAssocID="{1D66A474-8A7F-AA4F-B6BD-CA16CCCD4C79}" presName="spaceA" presStyleCnt="0"/>
      <dgm:spPr/>
    </dgm:pt>
    <dgm:pt modelId="{AA12CD11-FED0-804B-BA49-1B2CD82215E3}" type="pres">
      <dgm:prSet presAssocID="{ED5D10D4-8E35-6646-9392-179DCF2FEDE5}" presName="space" presStyleCnt="0"/>
      <dgm:spPr/>
    </dgm:pt>
    <dgm:pt modelId="{7373F722-537D-644A-AD23-FAAE8FC4743E}" type="pres">
      <dgm:prSet presAssocID="{121384FC-C977-0F45-AF29-BDCC4A93AEE4}" presName="compositeB" presStyleCnt="0"/>
      <dgm:spPr/>
    </dgm:pt>
    <dgm:pt modelId="{8F7F2D0A-C10A-6E48-81D0-56112306FD30}" type="pres">
      <dgm:prSet presAssocID="{121384FC-C977-0F45-AF29-BDCC4A93AEE4}" presName="textB" presStyleLbl="revTx" presStyleIdx="3" presStyleCnt="6">
        <dgm:presLayoutVars>
          <dgm:bulletEnabled val="1"/>
        </dgm:presLayoutVars>
      </dgm:prSet>
      <dgm:spPr/>
    </dgm:pt>
    <dgm:pt modelId="{AC80C02D-28BB-F34E-9ED5-5789C199EE58}" type="pres">
      <dgm:prSet presAssocID="{121384FC-C977-0F45-AF29-BDCC4A93AEE4}" presName="circleB" presStyleLbl="node1" presStyleIdx="3" presStyleCnt="6"/>
      <dgm:spPr/>
    </dgm:pt>
    <dgm:pt modelId="{D5612854-CD3A-6748-A17F-80727A76074D}" type="pres">
      <dgm:prSet presAssocID="{121384FC-C977-0F45-AF29-BDCC4A93AEE4}" presName="spaceB" presStyleCnt="0"/>
      <dgm:spPr/>
    </dgm:pt>
    <dgm:pt modelId="{214FC4C5-3D54-D244-B6C6-096E28D5FCD5}" type="pres">
      <dgm:prSet presAssocID="{E1B329EA-F82A-564A-B464-6E5E2A5057D2}" presName="space" presStyleCnt="0"/>
      <dgm:spPr/>
    </dgm:pt>
    <dgm:pt modelId="{94073D17-2286-BC48-BB5C-CD0BF77F8913}" type="pres">
      <dgm:prSet presAssocID="{19761EC3-19D6-ED48-AF8A-3CB015C43BAB}" presName="compositeA" presStyleCnt="0"/>
      <dgm:spPr/>
    </dgm:pt>
    <dgm:pt modelId="{12B66527-5E55-874E-B110-AC65986D8C48}" type="pres">
      <dgm:prSet presAssocID="{19761EC3-19D6-ED48-AF8A-3CB015C43BAB}" presName="textA" presStyleLbl="revTx" presStyleIdx="4" presStyleCnt="6">
        <dgm:presLayoutVars>
          <dgm:bulletEnabled val="1"/>
        </dgm:presLayoutVars>
      </dgm:prSet>
      <dgm:spPr/>
    </dgm:pt>
    <dgm:pt modelId="{342B59CE-658B-A24B-A603-F57554B68700}" type="pres">
      <dgm:prSet presAssocID="{19761EC3-19D6-ED48-AF8A-3CB015C43BAB}" presName="circleA" presStyleLbl="node1" presStyleIdx="4" presStyleCnt="6"/>
      <dgm:spPr/>
    </dgm:pt>
    <dgm:pt modelId="{692FCBC6-62D2-984C-B4D2-F218AB955DDC}" type="pres">
      <dgm:prSet presAssocID="{19761EC3-19D6-ED48-AF8A-3CB015C43BAB}" presName="spaceA" presStyleCnt="0"/>
      <dgm:spPr/>
    </dgm:pt>
    <dgm:pt modelId="{E37D5758-7338-EB4B-9A4A-A0B929C6C8B5}" type="pres">
      <dgm:prSet presAssocID="{77291020-BD66-7F4B-9F2F-DE513359485C}" presName="space" presStyleCnt="0"/>
      <dgm:spPr/>
    </dgm:pt>
    <dgm:pt modelId="{7EC2E03A-984F-9348-AF76-13A94D27B42D}" type="pres">
      <dgm:prSet presAssocID="{049ABC7E-3AF5-3049-8525-BE2D89F972AD}" presName="compositeB" presStyleCnt="0"/>
      <dgm:spPr/>
    </dgm:pt>
    <dgm:pt modelId="{A58D67F9-BC7E-2443-97DB-8D44BB4F6DD1}" type="pres">
      <dgm:prSet presAssocID="{049ABC7E-3AF5-3049-8525-BE2D89F972AD}" presName="textB" presStyleLbl="revTx" presStyleIdx="5" presStyleCnt="6">
        <dgm:presLayoutVars>
          <dgm:bulletEnabled val="1"/>
        </dgm:presLayoutVars>
      </dgm:prSet>
      <dgm:spPr/>
    </dgm:pt>
    <dgm:pt modelId="{5C3C9D26-1C17-0B41-B86C-A4336A128EC4}" type="pres">
      <dgm:prSet presAssocID="{049ABC7E-3AF5-3049-8525-BE2D89F972AD}" presName="circleB" presStyleLbl="node1" presStyleIdx="5" presStyleCnt="6"/>
      <dgm:spPr/>
    </dgm:pt>
    <dgm:pt modelId="{2F384741-759D-7C49-A8EE-CF35DA8C2FB6}" type="pres">
      <dgm:prSet presAssocID="{049ABC7E-3AF5-3049-8525-BE2D89F972AD}" presName="spaceB" presStyleCnt="0"/>
      <dgm:spPr/>
    </dgm:pt>
  </dgm:ptLst>
  <dgm:cxnLst>
    <dgm:cxn modelId="{E7130D16-9F90-6E40-97B7-5C46F09A0EAD}" srcId="{3D764EF5-DC5D-3947-B751-35DC2BA40409}" destId="{049ABC7E-3AF5-3049-8525-BE2D89F972AD}" srcOrd="5" destOrd="0" parTransId="{8776949D-577C-BE4C-9E8B-CA26B9C3A675}" sibTransId="{2506402F-FC90-8C42-9E7A-EE89A408F253}"/>
    <dgm:cxn modelId="{1EB8B02B-56ED-8147-A650-25BD84A3BDC9}" srcId="{3D764EF5-DC5D-3947-B751-35DC2BA40409}" destId="{121384FC-C977-0F45-AF29-BDCC4A93AEE4}" srcOrd="3" destOrd="0" parTransId="{69213EAB-1977-6A4C-8922-65B28B6F648A}" sibTransId="{E1B329EA-F82A-564A-B464-6E5E2A5057D2}"/>
    <dgm:cxn modelId="{A437322E-6589-AB48-AFF6-32E96DA70AE3}" srcId="{3D764EF5-DC5D-3947-B751-35DC2BA40409}" destId="{1D66A474-8A7F-AA4F-B6BD-CA16CCCD4C79}" srcOrd="2" destOrd="0" parTransId="{E528B67F-36B6-364F-8670-C0FDF1D74484}" sibTransId="{ED5D10D4-8E35-6646-9392-179DCF2FEDE5}"/>
    <dgm:cxn modelId="{55F2F036-8590-AE4A-BBD5-971D3FD18088}" type="presOf" srcId="{121384FC-C977-0F45-AF29-BDCC4A93AEE4}" destId="{8F7F2D0A-C10A-6E48-81D0-56112306FD30}" srcOrd="0" destOrd="0" presId="urn:microsoft.com/office/officeart/2005/8/layout/hProcess11"/>
    <dgm:cxn modelId="{EEDDA062-72FF-6E47-8568-15E2AF695099}" srcId="{3D764EF5-DC5D-3947-B751-35DC2BA40409}" destId="{1AC12ABF-AB9B-FC40-AADF-D3242345942E}" srcOrd="1" destOrd="0" parTransId="{EE0DFEA3-0639-9943-AACB-75BD8A321688}" sibTransId="{401F69F0-E499-CD4E-A50D-A7C43B68DD11}"/>
    <dgm:cxn modelId="{3D911565-3619-0C46-AFF2-6A276C1ACFE2}" type="presOf" srcId="{19761EC3-19D6-ED48-AF8A-3CB015C43BAB}" destId="{12B66527-5E55-874E-B110-AC65986D8C48}" srcOrd="0" destOrd="0" presId="urn:microsoft.com/office/officeart/2005/8/layout/hProcess11"/>
    <dgm:cxn modelId="{A5B6B465-4C82-F144-80BD-871F8B3735F5}" type="presOf" srcId="{049ABC7E-3AF5-3049-8525-BE2D89F972AD}" destId="{A58D67F9-BC7E-2443-97DB-8D44BB4F6DD1}" srcOrd="0" destOrd="0" presId="urn:microsoft.com/office/officeart/2005/8/layout/hProcess11"/>
    <dgm:cxn modelId="{639B2170-94FE-F046-9AE0-E370ACB883BE}" srcId="{3D764EF5-DC5D-3947-B751-35DC2BA40409}" destId="{19761EC3-19D6-ED48-AF8A-3CB015C43BAB}" srcOrd="4" destOrd="0" parTransId="{7A6FAD74-86D1-4540-A3BA-BC6176646668}" sibTransId="{77291020-BD66-7F4B-9F2F-DE513359485C}"/>
    <dgm:cxn modelId="{4BFD9298-2791-4C49-A84D-B1876FAD4615}" type="presOf" srcId="{1D66A474-8A7F-AA4F-B6BD-CA16CCCD4C79}" destId="{AA242F23-1AF7-B141-AA01-2AFFC3B75720}" srcOrd="0" destOrd="0" presId="urn:microsoft.com/office/officeart/2005/8/layout/hProcess11"/>
    <dgm:cxn modelId="{E2B452A7-C8B4-1A45-9E39-65F64C441F7D}" type="presOf" srcId="{3D764EF5-DC5D-3947-B751-35DC2BA40409}" destId="{681C3787-ED17-A342-9938-2F5ED8B445BE}" srcOrd="0" destOrd="0" presId="urn:microsoft.com/office/officeart/2005/8/layout/hProcess11"/>
    <dgm:cxn modelId="{2AC849C6-ABAF-8B48-862A-52C307BDA6B7}" type="presOf" srcId="{1AC12ABF-AB9B-FC40-AADF-D3242345942E}" destId="{5F63EF0C-52A2-0346-96DD-79D2D1C3EEE1}" srcOrd="0" destOrd="0" presId="urn:microsoft.com/office/officeart/2005/8/layout/hProcess11"/>
    <dgm:cxn modelId="{00F73AC8-02D3-2042-AAD9-687D58EB82B5}" type="presOf" srcId="{AFBE9CBF-389E-DD4E-933C-2B558C896398}" destId="{AF45F92A-9A87-A649-87F1-544F2E5B01DB}" srcOrd="0" destOrd="0" presId="urn:microsoft.com/office/officeart/2005/8/layout/hProcess11"/>
    <dgm:cxn modelId="{1BC42DE5-8A67-854C-9A2C-9058C12A1622}" srcId="{3D764EF5-DC5D-3947-B751-35DC2BA40409}" destId="{AFBE9CBF-389E-DD4E-933C-2B558C896398}" srcOrd="0" destOrd="0" parTransId="{4022166E-C277-9A4F-A22B-32AE2691326F}" sibTransId="{F4DFDE65-7263-5249-AB6C-D00459569329}"/>
    <dgm:cxn modelId="{7CD167B5-A60E-D248-9C57-4985D3A05B6F}" type="presParOf" srcId="{681C3787-ED17-A342-9938-2F5ED8B445BE}" destId="{AA2F3BDD-65C2-F84E-9F38-B0A55466D707}" srcOrd="0" destOrd="0" presId="urn:microsoft.com/office/officeart/2005/8/layout/hProcess11"/>
    <dgm:cxn modelId="{5E7C2A57-383D-CE46-9227-6F0AF1922F18}" type="presParOf" srcId="{681C3787-ED17-A342-9938-2F5ED8B445BE}" destId="{C7C56DA5-CC68-4547-B316-EE489BCBCF04}" srcOrd="1" destOrd="0" presId="urn:microsoft.com/office/officeart/2005/8/layout/hProcess11"/>
    <dgm:cxn modelId="{A6E00902-386A-CB48-84A8-3BF836A14A7E}" type="presParOf" srcId="{C7C56DA5-CC68-4547-B316-EE489BCBCF04}" destId="{8FAB10B7-2DFA-B047-B3AF-7FC767C147B0}" srcOrd="0" destOrd="0" presId="urn:microsoft.com/office/officeart/2005/8/layout/hProcess11"/>
    <dgm:cxn modelId="{FB71A2B4-7A19-414A-A78A-DDF3D909D68A}" type="presParOf" srcId="{8FAB10B7-2DFA-B047-B3AF-7FC767C147B0}" destId="{AF45F92A-9A87-A649-87F1-544F2E5B01DB}" srcOrd="0" destOrd="0" presId="urn:microsoft.com/office/officeart/2005/8/layout/hProcess11"/>
    <dgm:cxn modelId="{B9A7FC3C-ACA0-964A-8573-E50A220EFE55}" type="presParOf" srcId="{8FAB10B7-2DFA-B047-B3AF-7FC767C147B0}" destId="{F62A56CE-26F2-9040-96FA-F2E86BA29A2A}" srcOrd="1" destOrd="0" presId="urn:microsoft.com/office/officeart/2005/8/layout/hProcess11"/>
    <dgm:cxn modelId="{3D27A91C-CC0E-0B41-91B7-EBD884690390}" type="presParOf" srcId="{8FAB10B7-2DFA-B047-B3AF-7FC767C147B0}" destId="{BE9901ED-BE6D-F94D-B14F-4262EB996D29}" srcOrd="2" destOrd="0" presId="urn:microsoft.com/office/officeart/2005/8/layout/hProcess11"/>
    <dgm:cxn modelId="{F2DEC11F-8F40-5F4C-8289-AA5D55A82BE6}" type="presParOf" srcId="{C7C56DA5-CC68-4547-B316-EE489BCBCF04}" destId="{8995A002-9546-5145-B721-F4B74F262938}" srcOrd="1" destOrd="0" presId="urn:microsoft.com/office/officeart/2005/8/layout/hProcess11"/>
    <dgm:cxn modelId="{7534C57F-645B-954D-BCFF-C8D495A5119B}" type="presParOf" srcId="{C7C56DA5-CC68-4547-B316-EE489BCBCF04}" destId="{809E8C08-3783-E146-AAF6-96A1F1812372}" srcOrd="2" destOrd="0" presId="urn:microsoft.com/office/officeart/2005/8/layout/hProcess11"/>
    <dgm:cxn modelId="{B7679EFC-ADD7-D54C-AF2F-E9B66E60A83D}" type="presParOf" srcId="{809E8C08-3783-E146-AAF6-96A1F1812372}" destId="{5F63EF0C-52A2-0346-96DD-79D2D1C3EEE1}" srcOrd="0" destOrd="0" presId="urn:microsoft.com/office/officeart/2005/8/layout/hProcess11"/>
    <dgm:cxn modelId="{D7467F49-05A7-354E-B995-47C50D8D4E6B}" type="presParOf" srcId="{809E8C08-3783-E146-AAF6-96A1F1812372}" destId="{8AD7384B-5F78-3D42-B973-41A7BCAE8CB0}" srcOrd="1" destOrd="0" presId="urn:microsoft.com/office/officeart/2005/8/layout/hProcess11"/>
    <dgm:cxn modelId="{5DF0A37D-A70F-004E-AD13-9757260D427C}" type="presParOf" srcId="{809E8C08-3783-E146-AAF6-96A1F1812372}" destId="{8B3AACCE-28DE-C64B-B5BB-69EAD6C42A54}" srcOrd="2" destOrd="0" presId="urn:microsoft.com/office/officeart/2005/8/layout/hProcess11"/>
    <dgm:cxn modelId="{70368526-5311-CD44-A318-77FAF858B084}" type="presParOf" srcId="{C7C56DA5-CC68-4547-B316-EE489BCBCF04}" destId="{16B7F5E9-EC70-064C-8848-EE3CBFEEB333}" srcOrd="3" destOrd="0" presId="urn:microsoft.com/office/officeart/2005/8/layout/hProcess11"/>
    <dgm:cxn modelId="{BE4ABB79-4FEC-A240-821B-1AD2990426BC}" type="presParOf" srcId="{C7C56DA5-CC68-4547-B316-EE489BCBCF04}" destId="{532064AB-9516-094C-861D-0FEFF7735B16}" srcOrd="4" destOrd="0" presId="urn:microsoft.com/office/officeart/2005/8/layout/hProcess11"/>
    <dgm:cxn modelId="{2A35CDA1-BC54-3F43-A177-B1038EAD696A}" type="presParOf" srcId="{532064AB-9516-094C-861D-0FEFF7735B16}" destId="{AA242F23-1AF7-B141-AA01-2AFFC3B75720}" srcOrd="0" destOrd="0" presId="urn:microsoft.com/office/officeart/2005/8/layout/hProcess11"/>
    <dgm:cxn modelId="{ABE74729-70AD-5B45-AE63-36BC2377BF84}" type="presParOf" srcId="{532064AB-9516-094C-861D-0FEFF7735B16}" destId="{15AE5202-A3CE-9E4A-AD7E-DBEFE4B59487}" srcOrd="1" destOrd="0" presId="urn:microsoft.com/office/officeart/2005/8/layout/hProcess11"/>
    <dgm:cxn modelId="{9BBEF427-0641-D94C-8771-F522FFDA1A88}" type="presParOf" srcId="{532064AB-9516-094C-861D-0FEFF7735B16}" destId="{F3803558-54F0-8644-A660-484C2D8ABCD1}" srcOrd="2" destOrd="0" presId="urn:microsoft.com/office/officeart/2005/8/layout/hProcess11"/>
    <dgm:cxn modelId="{E629AE23-D29B-8E45-BDE2-ACE99BDB5E4A}" type="presParOf" srcId="{C7C56DA5-CC68-4547-B316-EE489BCBCF04}" destId="{AA12CD11-FED0-804B-BA49-1B2CD82215E3}" srcOrd="5" destOrd="0" presId="urn:microsoft.com/office/officeart/2005/8/layout/hProcess11"/>
    <dgm:cxn modelId="{222E34D5-91D8-0945-A578-A57E28449271}" type="presParOf" srcId="{C7C56DA5-CC68-4547-B316-EE489BCBCF04}" destId="{7373F722-537D-644A-AD23-FAAE8FC4743E}" srcOrd="6" destOrd="0" presId="urn:microsoft.com/office/officeart/2005/8/layout/hProcess11"/>
    <dgm:cxn modelId="{9603D439-8D39-C54C-A40A-09C1B96E3A9D}" type="presParOf" srcId="{7373F722-537D-644A-AD23-FAAE8FC4743E}" destId="{8F7F2D0A-C10A-6E48-81D0-56112306FD30}" srcOrd="0" destOrd="0" presId="urn:microsoft.com/office/officeart/2005/8/layout/hProcess11"/>
    <dgm:cxn modelId="{645B55FD-A85A-DF49-BE54-AEF63CF182BD}" type="presParOf" srcId="{7373F722-537D-644A-AD23-FAAE8FC4743E}" destId="{AC80C02D-28BB-F34E-9ED5-5789C199EE58}" srcOrd="1" destOrd="0" presId="urn:microsoft.com/office/officeart/2005/8/layout/hProcess11"/>
    <dgm:cxn modelId="{A7DFD220-6A8F-F44E-B3C8-6233CD05C864}" type="presParOf" srcId="{7373F722-537D-644A-AD23-FAAE8FC4743E}" destId="{D5612854-CD3A-6748-A17F-80727A76074D}" srcOrd="2" destOrd="0" presId="urn:microsoft.com/office/officeart/2005/8/layout/hProcess11"/>
    <dgm:cxn modelId="{687DF4D8-9533-1642-90F2-4E2CF55E1469}" type="presParOf" srcId="{C7C56DA5-CC68-4547-B316-EE489BCBCF04}" destId="{214FC4C5-3D54-D244-B6C6-096E28D5FCD5}" srcOrd="7" destOrd="0" presId="urn:microsoft.com/office/officeart/2005/8/layout/hProcess11"/>
    <dgm:cxn modelId="{87A52C5D-9953-034D-ACBB-4088E0926388}" type="presParOf" srcId="{C7C56DA5-CC68-4547-B316-EE489BCBCF04}" destId="{94073D17-2286-BC48-BB5C-CD0BF77F8913}" srcOrd="8" destOrd="0" presId="urn:microsoft.com/office/officeart/2005/8/layout/hProcess11"/>
    <dgm:cxn modelId="{A6EDE786-4F18-934A-9063-6B0C053BB128}" type="presParOf" srcId="{94073D17-2286-BC48-BB5C-CD0BF77F8913}" destId="{12B66527-5E55-874E-B110-AC65986D8C48}" srcOrd="0" destOrd="0" presId="urn:microsoft.com/office/officeart/2005/8/layout/hProcess11"/>
    <dgm:cxn modelId="{4E94AE43-1567-B44C-A1B1-B88F6BAEE112}" type="presParOf" srcId="{94073D17-2286-BC48-BB5C-CD0BF77F8913}" destId="{342B59CE-658B-A24B-A603-F57554B68700}" srcOrd="1" destOrd="0" presId="urn:microsoft.com/office/officeart/2005/8/layout/hProcess11"/>
    <dgm:cxn modelId="{CEBE9CD7-3B3D-664E-9AA1-5B4C5AD78F80}" type="presParOf" srcId="{94073D17-2286-BC48-BB5C-CD0BF77F8913}" destId="{692FCBC6-62D2-984C-B4D2-F218AB955DDC}" srcOrd="2" destOrd="0" presId="urn:microsoft.com/office/officeart/2005/8/layout/hProcess11"/>
    <dgm:cxn modelId="{CCBD1FD8-1C16-CB4E-846C-4C82692BF63F}" type="presParOf" srcId="{C7C56DA5-CC68-4547-B316-EE489BCBCF04}" destId="{E37D5758-7338-EB4B-9A4A-A0B929C6C8B5}" srcOrd="9" destOrd="0" presId="urn:microsoft.com/office/officeart/2005/8/layout/hProcess11"/>
    <dgm:cxn modelId="{B1A62134-2321-BA41-9AB2-2C29A27AF9C5}" type="presParOf" srcId="{C7C56DA5-CC68-4547-B316-EE489BCBCF04}" destId="{7EC2E03A-984F-9348-AF76-13A94D27B42D}" srcOrd="10" destOrd="0" presId="urn:microsoft.com/office/officeart/2005/8/layout/hProcess11"/>
    <dgm:cxn modelId="{DD002700-9519-FD45-9FA4-8541F8CDC022}" type="presParOf" srcId="{7EC2E03A-984F-9348-AF76-13A94D27B42D}" destId="{A58D67F9-BC7E-2443-97DB-8D44BB4F6DD1}" srcOrd="0" destOrd="0" presId="urn:microsoft.com/office/officeart/2005/8/layout/hProcess11"/>
    <dgm:cxn modelId="{C0E003C9-AB10-FA41-AF27-E2D5B563EFB2}" type="presParOf" srcId="{7EC2E03A-984F-9348-AF76-13A94D27B42D}" destId="{5C3C9D26-1C17-0B41-B86C-A4336A128EC4}" srcOrd="1" destOrd="0" presId="urn:microsoft.com/office/officeart/2005/8/layout/hProcess11"/>
    <dgm:cxn modelId="{33A58F9E-0D00-4049-89AE-23527BB2C62B}" type="presParOf" srcId="{7EC2E03A-984F-9348-AF76-13A94D27B42D}" destId="{2F384741-759D-7C49-A8EE-CF35DA8C2FB6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D764EF5-DC5D-3947-B751-35DC2BA40409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</dgm:pt>
    <dgm:pt modelId="{AFBE9CBF-389E-DD4E-933C-2B558C896398}">
      <dgm:prSet phldrT="[Text]"/>
      <dgm:spPr/>
      <dgm:t>
        <a:bodyPr/>
        <a:lstStyle/>
        <a:p>
          <a:r>
            <a:rPr lang="de-DE" b="1" dirty="0">
              <a:solidFill>
                <a:srgbClr val="002060"/>
              </a:solidFill>
            </a:rPr>
            <a:t>2009</a:t>
          </a:r>
          <a:r>
            <a:rPr lang="de-DE" dirty="0"/>
            <a:t> </a:t>
          </a:r>
          <a:br>
            <a:rPr lang="de-DE" dirty="0"/>
          </a:br>
          <a:r>
            <a:rPr lang="de-DE" dirty="0"/>
            <a:t>erster Release von </a:t>
          </a:r>
          <a:r>
            <a:rPr lang="de-DE" dirty="0" err="1"/>
            <a:t>xz</a:t>
          </a:r>
          <a:r>
            <a:rPr lang="de-DE" dirty="0"/>
            <a:t> </a:t>
          </a:r>
          <a:r>
            <a:rPr lang="de-DE" dirty="0" err="1"/>
            <a:t>utils</a:t>
          </a:r>
          <a:endParaRPr lang="de-DE" dirty="0"/>
        </a:p>
      </dgm:t>
    </dgm:pt>
    <dgm:pt modelId="{4022166E-C277-9A4F-A22B-32AE2691326F}" type="parTrans" cxnId="{1BC42DE5-8A67-854C-9A2C-9058C12A1622}">
      <dgm:prSet/>
      <dgm:spPr/>
      <dgm:t>
        <a:bodyPr/>
        <a:lstStyle/>
        <a:p>
          <a:endParaRPr lang="de-DE"/>
        </a:p>
      </dgm:t>
    </dgm:pt>
    <dgm:pt modelId="{F4DFDE65-7263-5249-AB6C-D00459569329}" type="sibTrans" cxnId="{1BC42DE5-8A67-854C-9A2C-9058C12A1622}">
      <dgm:prSet/>
      <dgm:spPr/>
      <dgm:t>
        <a:bodyPr/>
        <a:lstStyle/>
        <a:p>
          <a:endParaRPr lang="de-DE"/>
        </a:p>
      </dgm:t>
    </dgm:pt>
    <dgm:pt modelId="{1AC12ABF-AB9B-FC40-AADF-D3242345942E}">
      <dgm:prSet phldrT="[Text]"/>
      <dgm:spPr/>
      <dgm:t>
        <a:bodyPr/>
        <a:lstStyle/>
        <a:p>
          <a:r>
            <a:rPr lang="de-DE" b="1" dirty="0">
              <a:solidFill>
                <a:srgbClr val="002060"/>
              </a:solidFill>
            </a:rPr>
            <a:t>Januar 2021</a:t>
          </a:r>
          <a:br>
            <a:rPr lang="de-DE" b="1" dirty="0">
              <a:solidFill>
                <a:srgbClr val="002060"/>
              </a:solidFill>
            </a:rPr>
          </a:br>
          <a:r>
            <a:rPr lang="de-DE" dirty="0"/>
            <a:t>Jia Tan GitHub Account wird erstellt</a:t>
          </a:r>
        </a:p>
      </dgm:t>
    </dgm:pt>
    <dgm:pt modelId="{EE0DFEA3-0639-9943-AACB-75BD8A321688}" type="parTrans" cxnId="{EEDDA062-72FF-6E47-8568-15E2AF695099}">
      <dgm:prSet/>
      <dgm:spPr/>
      <dgm:t>
        <a:bodyPr/>
        <a:lstStyle/>
        <a:p>
          <a:endParaRPr lang="de-DE"/>
        </a:p>
      </dgm:t>
    </dgm:pt>
    <dgm:pt modelId="{401F69F0-E499-CD4E-A50D-A7C43B68DD11}" type="sibTrans" cxnId="{EEDDA062-72FF-6E47-8568-15E2AF695099}">
      <dgm:prSet/>
      <dgm:spPr/>
      <dgm:t>
        <a:bodyPr/>
        <a:lstStyle/>
        <a:p>
          <a:endParaRPr lang="de-DE"/>
        </a:p>
      </dgm:t>
    </dgm:pt>
    <dgm:pt modelId="{1D66A474-8A7F-AA4F-B6BD-CA16CCCD4C79}">
      <dgm:prSet/>
      <dgm:spPr/>
      <dgm:t>
        <a:bodyPr/>
        <a:lstStyle/>
        <a:p>
          <a:endParaRPr lang="de-DE" dirty="0"/>
        </a:p>
      </dgm:t>
    </dgm:pt>
    <dgm:pt modelId="{E528B67F-36B6-364F-8670-C0FDF1D74484}" type="parTrans" cxnId="{A437322E-6589-AB48-AFF6-32E96DA70AE3}">
      <dgm:prSet/>
      <dgm:spPr/>
      <dgm:t>
        <a:bodyPr/>
        <a:lstStyle/>
        <a:p>
          <a:endParaRPr lang="de-DE"/>
        </a:p>
      </dgm:t>
    </dgm:pt>
    <dgm:pt modelId="{ED5D10D4-8E35-6646-9392-179DCF2FEDE5}" type="sibTrans" cxnId="{A437322E-6589-AB48-AFF6-32E96DA70AE3}">
      <dgm:prSet/>
      <dgm:spPr/>
      <dgm:t>
        <a:bodyPr/>
        <a:lstStyle/>
        <a:p>
          <a:endParaRPr lang="de-DE"/>
        </a:p>
      </dgm:t>
    </dgm:pt>
    <dgm:pt modelId="{121384FC-C977-0F45-AF29-BDCC4A93AEE4}">
      <dgm:prSet/>
      <dgm:spPr/>
      <dgm:t>
        <a:bodyPr/>
        <a:lstStyle/>
        <a:p>
          <a:endParaRPr lang="de-DE" dirty="0"/>
        </a:p>
      </dgm:t>
    </dgm:pt>
    <dgm:pt modelId="{69213EAB-1977-6A4C-8922-65B28B6F648A}" type="parTrans" cxnId="{1EB8B02B-56ED-8147-A650-25BD84A3BDC9}">
      <dgm:prSet/>
      <dgm:spPr/>
      <dgm:t>
        <a:bodyPr/>
        <a:lstStyle/>
        <a:p>
          <a:endParaRPr lang="de-DE"/>
        </a:p>
      </dgm:t>
    </dgm:pt>
    <dgm:pt modelId="{E1B329EA-F82A-564A-B464-6E5E2A5057D2}" type="sibTrans" cxnId="{1EB8B02B-56ED-8147-A650-25BD84A3BDC9}">
      <dgm:prSet/>
      <dgm:spPr/>
      <dgm:t>
        <a:bodyPr/>
        <a:lstStyle/>
        <a:p>
          <a:endParaRPr lang="de-DE"/>
        </a:p>
      </dgm:t>
    </dgm:pt>
    <dgm:pt modelId="{19761EC3-19D6-ED48-AF8A-3CB015C43BAB}">
      <dgm:prSet/>
      <dgm:spPr/>
      <dgm:t>
        <a:bodyPr/>
        <a:lstStyle/>
        <a:p>
          <a:endParaRPr lang="de-DE" dirty="0"/>
        </a:p>
      </dgm:t>
    </dgm:pt>
    <dgm:pt modelId="{7A6FAD74-86D1-4540-A3BA-BC6176646668}" type="parTrans" cxnId="{639B2170-94FE-F046-9AE0-E370ACB883BE}">
      <dgm:prSet/>
      <dgm:spPr/>
      <dgm:t>
        <a:bodyPr/>
        <a:lstStyle/>
        <a:p>
          <a:endParaRPr lang="de-DE"/>
        </a:p>
      </dgm:t>
    </dgm:pt>
    <dgm:pt modelId="{77291020-BD66-7F4B-9F2F-DE513359485C}" type="sibTrans" cxnId="{639B2170-94FE-F046-9AE0-E370ACB883BE}">
      <dgm:prSet/>
      <dgm:spPr/>
      <dgm:t>
        <a:bodyPr/>
        <a:lstStyle/>
        <a:p>
          <a:endParaRPr lang="de-DE"/>
        </a:p>
      </dgm:t>
    </dgm:pt>
    <dgm:pt modelId="{049ABC7E-3AF5-3049-8525-BE2D89F972AD}">
      <dgm:prSet/>
      <dgm:spPr/>
      <dgm:t>
        <a:bodyPr/>
        <a:lstStyle/>
        <a:p>
          <a:endParaRPr lang="de-DE" dirty="0"/>
        </a:p>
      </dgm:t>
    </dgm:pt>
    <dgm:pt modelId="{8776949D-577C-BE4C-9E8B-CA26B9C3A675}" type="parTrans" cxnId="{E7130D16-9F90-6E40-97B7-5C46F09A0EAD}">
      <dgm:prSet/>
      <dgm:spPr/>
      <dgm:t>
        <a:bodyPr/>
        <a:lstStyle/>
        <a:p>
          <a:endParaRPr lang="de-DE"/>
        </a:p>
      </dgm:t>
    </dgm:pt>
    <dgm:pt modelId="{2506402F-FC90-8C42-9E7A-EE89A408F253}" type="sibTrans" cxnId="{E7130D16-9F90-6E40-97B7-5C46F09A0EAD}">
      <dgm:prSet/>
      <dgm:spPr/>
      <dgm:t>
        <a:bodyPr/>
        <a:lstStyle/>
        <a:p>
          <a:endParaRPr lang="de-DE"/>
        </a:p>
      </dgm:t>
    </dgm:pt>
    <dgm:pt modelId="{681C3787-ED17-A342-9938-2F5ED8B445BE}" type="pres">
      <dgm:prSet presAssocID="{3D764EF5-DC5D-3947-B751-35DC2BA40409}" presName="Name0" presStyleCnt="0">
        <dgm:presLayoutVars>
          <dgm:dir/>
          <dgm:resizeHandles val="exact"/>
        </dgm:presLayoutVars>
      </dgm:prSet>
      <dgm:spPr/>
    </dgm:pt>
    <dgm:pt modelId="{AA2F3BDD-65C2-F84E-9F38-B0A55466D707}" type="pres">
      <dgm:prSet presAssocID="{3D764EF5-DC5D-3947-B751-35DC2BA40409}" presName="arrow" presStyleLbl="bgShp" presStyleIdx="0" presStyleCnt="1"/>
      <dgm:spPr/>
    </dgm:pt>
    <dgm:pt modelId="{C7C56DA5-CC68-4547-B316-EE489BCBCF04}" type="pres">
      <dgm:prSet presAssocID="{3D764EF5-DC5D-3947-B751-35DC2BA40409}" presName="points" presStyleCnt="0"/>
      <dgm:spPr/>
    </dgm:pt>
    <dgm:pt modelId="{8FAB10B7-2DFA-B047-B3AF-7FC767C147B0}" type="pres">
      <dgm:prSet presAssocID="{AFBE9CBF-389E-DD4E-933C-2B558C896398}" presName="compositeA" presStyleCnt="0"/>
      <dgm:spPr/>
    </dgm:pt>
    <dgm:pt modelId="{AF45F92A-9A87-A649-87F1-544F2E5B01DB}" type="pres">
      <dgm:prSet presAssocID="{AFBE9CBF-389E-DD4E-933C-2B558C896398}" presName="textA" presStyleLbl="revTx" presStyleIdx="0" presStyleCnt="6">
        <dgm:presLayoutVars>
          <dgm:bulletEnabled val="1"/>
        </dgm:presLayoutVars>
      </dgm:prSet>
      <dgm:spPr/>
    </dgm:pt>
    <dgm:pt modelId="{F62A56CE-26F2-9040-96FA-F2E86BA29A2A}" type="pres">
      <dgm:prSet presAssocID="{AFBE9CBF-389E-DD4E-933C-2B558C896398}" presName="circleA" presStyleLbl="node1" presStyleIdx="0" presStyleCnt="6"/>
      <dgm:spPr/>
    </dgm:pt>
    <dgm:pt modelId="{BE9901ED-BE6D-F94D-B14F-4262EB996D29}" type="pres">
      <dgm:prSet presAssocID="{AFBE9CBF-389E-DD4E-933C-2B558C896398}" presName="spaceA" presStyleCnt="0"/>
      <dgm:spPr/>
    </dgm:pt>
    <dgm:pt modelId="{8995A002-9546-5145-B721-F4B74F262938}" type="pres">
      <dgm:prSet presAssocID="{F4DFDE65-7263-5249-AB6C-D00459569329}" presName="space" presStyleCnt="0"/>
      <dgm:spPr/>
    </dgm:pt>
    <dgm:pt modelId="{809E8C08-3783-E146-AAF6-96A1F1812372}" type="pres">
      <dgm:prSet presAssocID="{1AC12ABF-AB9B-FC40-AADF-D3242345942E}" presName="compositeB" presStyleCnt="0"/>
      <dgm:spPr/>
    </dgm:pt>
    <dgm:pt modelId="{5F63EF0C-52A2-0346-96DD-79D2D1C3EEE1}" type="pres">
      <dgm:prSet presAssocID="{1AC12ABF-AB9B-FC40-AADF-D3242345942E}" presName="textB" presStyleLbl="revTx" presStyleIdx="1" presStyleCnt="6">
        <dgm:presLayoutVars>
          <dgm:bulletEnabled val="1"/>
        </dgm:presLayoutVars>
      </dgm:prSet>
      <dgm:spPr/>
    </dgm:pt>
    <dgm:pt modelId="{8AD7384B-5F78-3D42-B973-41A7BCAE8CB0}" type="pres">
      <dgm:prSet presAssocID="{1AC12ABF-AB9B-FC40-AADF-D3242345942E}" presName="circleB" presStyleLbl="node1" presStyleIdx="1" presStyleCnt="6"/>
      <dgm:spPr/>
    </dgm:pt>
    <dgm:pt modelId="{8B3AACCE-28DE-C64B-B5BB-69EAD6C42A54}" type="pres">
      <dgm:prSet presAssocID="{1AC12ABF-AB9B-FC40-AADF-D3242345942E}" presName="spaceB" presStyleCnt="0"/>
      <dgm:spPr/>
    </dgm:pt>
    <dgm:pt modelId="{16B7F5E9-EC70-064C-8848-EE3CBFEEB333}" type="pres">
      <dgm:prSet presAssocID="{401F69F0-E499-CD4E-A50D-A7C43B68DD11}" presName="space" presStyleCnt="0"/>
      <dgm:spPr/>
    </dgm:pt>
    <dgm:pt modelId="{532064AB-9516-094C-861D-0FEFF7735B16}" type="pres">
      <dgm:prSet presAssocID="{1D66A474-8A7F-AA4F-B6BD-CA16CCCD4C79}" presName="compositeA" presStyleCnt="0"/>
      <dgm:spPr/>
    </dgm:pt>
    <dgm:pt modelId="{AA242F23-1AF7-B141-AA01-2AFFC3B75720}" type="pres">
      <dgm:prSet presAssocID="{1D66A474-8A7F-AA4F-B6BD-CA16CCCD4C79}" presName="textA" presStyleLbl="revTx" presStyleIdx="2" presStyleCnt="6">
        <dgm:presLayoutVars>
          <dgm:bulletEnabled val="1"/>
        </dgm:presLayoutVars>
      </dgm:prSet>
      <dgm:spPr/>
    </dgm:pt>
    <dgm:pt modelId="{15AE5202-A3CE-9E4A-AD7E-DBEFE4B59487}" type="pres">
      <dgm:prSet presAssocID="{1D66A474-8A7F-AA4F-B6BD-CA16CCCD4C79}" presName="circleA" presStyleLbl="node1" presStyleIdx="2" presStyleCnt="6"/>
      <dgm:spPr/>
    </dgm:pt>
    <dgm:pt modelId="{F3803558-54F0-8644-A660-484C2D8ABCD1}" type="pres">
      <dgm:prSet presAssocID="{1D66A474-8A7F-AA4F-B6BD-CA16CCCD4C79}" presName="spaceA" presStyleCnt="0"/>
      <dgm:spPr/>
    </dgm:pt>
    <dgm:pt modelId="{AA12CD11-FED0-804B-BA49-1B2CD82215E3}" type="pres">
      <dgm:prSet presAssocID="{ED5D10D4-8E35-6646-9392-179DCF2FEDE5}" presName="space" presStyleCnt="0"/>
      <dgm:spPr/>
    </dgm:pt>
    <dgm:pt modelId="{7373F722-537D-644A-AD23-FAAE8FC4743E}" type="pres">
      <dgm:prSet presAssocID="{121384FC-C977-0F45-AF29-BDCC4A93AEE4}" presName="compositeB" presStyleCnt="0"/>
      <dgm:spPr/>
    </dgm:pt>
    <dgm:pt modelId="{8F7F2D0A-C10A-6E48-81D0-56112306FD30}" type="pres">
      <dgm:prSet presAssocID="{121384FC-C977-0F45-AF29-BDCC4A93AEE4}" presName="textB" presStyleLbl="revTx" presStyleIdx="3" presStyleCnt="6">
        <dgm:presLayoutVars>
          <dgm:bulletEnabled val="1"/>
        </dgm:presLayoutVars>
      </dgm:prSet>
      <dgm:spPr/>
    </dgm:pt>
    <dgm:pt modelId="{AC80C02D-28BB-F34E-9ED5-5789C199EE58}" type="pres">
      <dgm:prSet presAssocID="{121384FC-C977-0F45-AF29-BDCC4A93AEE4}" presName="circleB" presStyleLbl="node1" presStyleIdx="3" presStyleCnt="6"/>
      <dgm:spPr/>
    </dgm:pt>
    <dgm:pt modelId="{D5612854-CD3A-6748-A17F-80727A76074D}" type="pres">
      <dgm:prSet presAssocID="{121384FC-C977-0F45-AF29-BDCC4A93AEE4}" presName="spaceB" presStyleCnt="0"/>
      <dgm:spPr/>
    </dgm:pt>
    <dgm:pt modelId="{214FC4C5-3D54-D244-B6C6-096E28D5FCD5}" type="pres">
      <dgm:prSet presAssocID="{E1B329EA-F82A-564A-B464-6E5E2A5057D2}" presName="space" presStyleCnt="0"/>
      <dgm:spPr/>
    </dgm:pt>
    <dgm:pt modelId="{94073D17-2286-BC48-BB5C-CD0BF77F8913}" type="pres">
      <dgm:prSet presAssocID="{19761EC3-19D6-ED48-AF8A-3CB015C43BAB}" presName="compositeA" presStyleCnt="0"/>
      <dgm:spPr/>
    </dgm:pt>
    <dgm:pt modelId="{12B66527-5E55-874E-B110-AC65986D8C48}" type="pres">
      <dgm:prSet presAssocID="{19761EC3-19D6-ED48-AF8A-3CB015C43BAB}" presName="textA" presStyleLbl="revTx" presStyleIdx="4" presStyleCnt="6">
        <dgm:presLayoutVars>
          <dgm:bulletEnabled val="1"/>
        </dgm:presLayoutVars>
      </dgm:prSet>
      <dgm:spPr/>
    </dgm:pt>
    <dgm:pt modelId="{342B59CE-658B-A24B-A603-F57554B68700}" type="pres">
      <dgm:prSet presAssocID="{19761EC3-19D6-ED48-AF8A-3CB015C43BAB}" presName="circleA" presStyleLbl="node1" presStyleIdx="4" presStyleCnt="6"/>
      <dgm:spPr/>
    </dgm:pt>
    <dgm:pt modelId="{692FCBC6-62D2-984C-B4D2-F218AB955DDC}" type="pres">
      <dgm:prSet presAssocID="{19761EC3-19D6-ED48-AF8A-3CB015C43BAB}" presName="spaceA" presStyleCnt="0"/>
      <dgm:spPr/>
    </dgm:pt>
    <dgm:pt modelId="{E37D5758-7338-EB4B-9A4A-A0B929C6C8B5}" type="pres">
      <dgm:prSet presAssocID="{77291020-BD66-7F4B-9F2F-DE513359485C}" presName="space" presStyleCnt="0"/>
      <dgm:spPr/>
    </dgm:pt>
    <dgm:pt modelId="{7EC2E03A-984F-9348-AF76-13A94D27B42D}" type="pres">
      <dgm:prSet presAssocID="{049ABC7E-3AF5-3049-8525-BE2D89F972AD}" presName="compositeB" presStyleCnt="0"/>
      <dgm:spPr/>
    </dgm:pt>
    <dgm:pt modelId="{A58D67F9-BC7E-2443-97DB-8D44BB4F6DD1}" type="pres">
      <dgm:prSet presAssocID="{049ABC7E-3AF5-3049-8525-BE2D89F972AD}" presName="textB" presStyleLbl="revTx" presStyleIdx="5" presStyleCnt="6">
        <dgm:presLayoutVars>
          <dgm:bulletEnabled val="1"/>
        </dgm:presLayoutVars>
      </dgm:prSet>
      <dgm:spPr/>
    </dgm:pt>
    <dgm:pt modelId="{5C3C9D26-1C17-0B41-B86C-A4336A128EC4}" type="pres">
      <dgm:prSet presAssocID="{049ABC7E-3AF5-3049-8525-BE2D89F972AD}" presName="circleB" presStyleLbl="node1" presStyleIdx="5" presStyleCnt="6"/>
      <dgm:spPr/>
    </dgm:pt>
    <dgm:pt modelId="{2F384741-759D-7C49-A8EE-CF35DA8C2FB6}" type="pres">
      <dgm:prSet presAssocID="{049ABC7E-3AF5-3049-8525-BE2D89F972AD}" presName="spaceB" presStyleCnt="0"/>
      <dgm:spPr/>
    </dgm:pt>
  </dgm:ptLst>
  <dgm:cxnLst>
    <dgm:cxn modelId="{E7130D16-9F90-6E40-97B7-5C46F09A0EAD}" srcId="{3D764EF5-DC5D-3947-B751-35DC2BA40409}" destId="{049ABC7E-3AF5-3049-8525-BE2D89F972AD}" srcOrd="5" destOrd="0" parTransId="{8776949D-577C-BE4C-9E8B-CA26B9C3A675}" sibTransId="{2506402F-FC90-8C42-9E7A-EE89A408F253}"/>
    <dgm:cxn modelId="{1EB8B02B-56ED-8147-A650-25BD84A3BDC9}" srcId="{3D764EF5-DC5D-3947-B751-35DC2BA40409}" destId="{121384FC-C977-0F45-AF29-BDCC4A93AEE4}" srcOrd="3" destOrd="0" parTransId="{69213EAB-1977-6A4C-8922-65B28B6F648A}" sibTransId="{E1B329EA-F82A-564A-B464-6E5E2A5057D2}"/>
    <dgm:cxn modelId="{A437322E-6589-AB48-AFF6-32E96DA70AE3}" srcId="{3D764EF5-DC5D-3947-B751-35DC2BA40409}" destId="{1D66A474-8A7F-AA4F-B6BD-CA16CCCD4C79}" srcOrd="2" destOrd="0" parTransId="{E528B67F-36B6-364F-8670-C0FDF1D74484}" sibTransId="{ED5D10D4-8E35-6646-9392-179DCF2FEDE5}"/>
    <dgm:cxn modelId="{55F2F036-8590-AE4A-BBD5-971D3FD18088}" type="presOf" srcId="{121384FC-C977-0F45-AF29-BDCC4A93AEE4}" destId="{8F7F2D0A-C10A-6E48-81D0-56112306FD30}" srcOrd="0" destOrd="0" presId="urn:microsoft.com/office/officeart/2005/8/layout/hProcess11"/>
    <dgm:cxn modelId="{EEDDA062-72FF-6E47-8568-15E2AF695099}" srcId="{3D764EF5-DC5D-3947-B751-35DC2BA40409}" destId="{1AC12ABF-AB9B-FC40-AADF-D3242345942E}" srcOrd="1" destOrd="0" parTransId="{EE0DFEA3-0639-9943-AACB-75BD8A321688}" sibTransId="{401F69F0-E499-CD4E-A50D-A7C43B68DD11}"/>
    <dgm:cxn modelId="{3D911565-3619-0C46-AFF2-6A276C1ACFE2}" type="presOf" srcId="{19761EC3-19D6-ED48-AF8A-3CB015C43BAB}" destId="{12B66527-5E55-874E-B110-AC65986D8C48}" srcOrd="0" destOrd="0" presId="urn:microsoft.com/office/officeart/2005/8/layout/hProcess11"/>
    <dgm:cxn modelId="{A5B6B465-4C82-F144-80BD-871F8B3735F5}" type="presOf" srcId="{049ABC7E-3AF5-3049-8525-BE2D89F972AD}" destId="{A58D67F9-BC7E-2443-97DB-8D44BB4F6DD1}" srcOrd="0" destOrd="0" presId="urn:microsoft.com/office/officeart/2005/8/layout/hProcess11"/>
    <dgm:cxn modelId="{639B2170-94FE-F046-9AE0-E370ACB883BE}" srcId="{3D764EF5-DC5D-3947-B751-35DC2BA40409}" destId="{19761EC3-19D6-ED48-AF8A-3CB015C43BAB}" srcOrd="4" destOrd="0" parTransId="{7A6FAD74-86D1-4540-A3BA-BC6176646668}" sibTransId="{77291020-BD66-7F4B-9F2F-DE513359485C}"/>
    <dgm:cxn modelId="{4BFD9298-2791-4C49-A84D-B1876FAD4615}" type="presOf" srcId="{1D66A474-8A7F-AA4F-B6BD-CA16CCCD4C79}" destId="{AA242F23-1AF7-B141-AA01-2AFFC3B75720}" srcOrd="0" destOrd="0" presId="urn:microsoft.com/office/officeart/2005/8/layout/hProcess11"/>
    <dgm:cxn modelId="{E2B452A7-C8B4-1A45-9E39-65F64C441F7D}" type="presOf" srcId="{3D764EF5-DC5D-3947-B751-35DC2BA40409}" destId="{681C3787-ED17-A342-9938-2F5ED8B445BE}" srcOrd="0" destOrd="0" presId="urn:microsoft.com/office/officeart/2005/8/layout/hProcess11"/>
    <dgm:cxn modelId="{2AC849C6-ABAF-8B48-862A-52C307BDA6B7}" type="presOf" srcId="{1AC12ABF-AB9B-FC40-AADF-D3242345942E}" destId="{5F63EF0C-52A2-0346-96DD-79D2D1C3EEE1}" srcOrd="0" destOrd="0" presId="urn:microsoft.com/office/officeart/2005/8/layout/hProcess11"/>
    <dgm:cxn modelId="{00F73AC8-02D3-2042-AAD9-687D58EB82B5}" type="presOf" srcId="{AFBE9CBF-389E-DD4E-933C-2B558C896398}" destId="{AF45F92A-9A87-A649-87F1-544F2E5B01DB}" srcOrd="0" destOrd="0" presId="urn:microsoft.com/office/officeart/2005/8/layout/hProcess11"/>
    <dgm:cxn modelId="{1BC42DE5-8A67-854C-9A2C-9058C12A1622}" srcId="{3D764EF5-DC5D-3947-B751-35DC2BA40409}" destId="{AFBE9CBF-389E-DD4E-933C-2B558C896398}" srcOrd="0" destOrd="0" parTransId="{4022166E-C277-9A4F-A22B-32AE2691326F}" sibTransId="{F4DFDE65-7263-5249-AB6C-D00459569329}"/>
    <dgm:cxn modelId="{7CD167B5-A60E-D248-9C57-4985D3A05B6F}" type="presParOf" srcId="{681C3787-ED17-A342-9938-2F5ED8B445BE}" destId="{AA2F3BDD-65C2-F84E-9F38-B0A55466D707}" srcOrd="0" destOrd="0" presId="urn:microsoft.com/office/officeart/2005/8/layout/hProcess11"/>
    <dgm:cxn modelId="{5E7C2A57-383D-CE46-9227-6F0AF1922F18}" type="presParOf" srcId="{681C3787-ED17-A342-9938-2F5ED8B445BE}" destId="{C7C56DA5-CC68-4547-B316-EE489BCBCF04}" srcOrd="1" destOrd="0" presId="urn:microsoft.com/office/officeart/2005/8/layout/hProcess11"/>
    <dgm:cxn modelId="{A6E00902-386A-CB48-84A8-3BF836A14A7E}" type="presParOf" srcId="{C7C56DA5-CC68-4547-B316-EE489BCBCF04}" destId="{8FAB10B7-2DFA-B047-B3AF-7FC767C147B0}" srcOrd="0" destOrd="0" presId="urn:microsoft.com/office/officeart/2005/8/layout/hProcess11"/>
    <dgm:cxn modelId="{FB71A2B4-7A19-414A-A78A-DDF3D909D68A}" type="presParOf" srcId="{8FAB10B7-2DFA-B047-B3AF-7FC767C147B0}" destId="{AF45F92A-9A87-A649-87F1-544F2E5B01DB}" srcOrd="0" destOrd="0" presId="urn:microsoft.com/office/officeart/2005/8/layout/hProcess11"/>
    <dgm:cxn modelId="{B9A7FC3C-ACA0-964A-8573-E50A220EFE55}" type="presParOf" srcId="{8FAB10B7-2DFA-B047-B3AF-7FC767C147B0}" destId="{F62A56CE-26F2-9040-96FA-F2E86BA29A2A}" srcOrd="1" destOrd="0" presId="urn:microsoft.com/office/officeart/2005/8/layout/hProcess11"/>
    <dgm:cxn modelId="{3D27A91C-CC0E-0B41-91B7-EBD884690390}" type="presParOf" srcId="{8FAB10B7-2DFA-B047-B3AF-7FC767C147B0}" destId="{BE9901ED-BE6D-F94D-B14F-4262EB996D29}" srcOrd="2" destOrd="0" presId="urn:microsoft.com/office/officeart/2005/8/layout/hProcess11"/>
    <dgm:cxn modelId="{F2DEC11F-8F40-5F4C-8289-AA5D55A82BE6}" type="presParOf" srcId="{C7C56DA5-CC68-4547-B316-EE489BCBCF04}" destId="{8995A002-9546-5145-B721-F4B74F262938}" srcOrd="1" destOrd="0" presId="urn:microsoft.com/office/officeart/2005/8/layout/hProcess11"/>
    <dgm:cxn modelId="{7534C57F-645B-954D-BCFF-C8D495A5119B}" type="presParOf" srcId="{C7C56DA5-CC68-4547-B316-EE489BCBCF04}" destId="{809E8C08-3783-E146-AAF6-96A1F1812372}" srcOrd="2" destOrd="0" presId="urn:microsoft.com/office/officeart/2005/8/layout/hProcess11"/>
    <dgm:cxn modelId="{B7679EFC-ADD7-D54C-AF2F-E9B66E60A83D}" type="presParOf" srcId="{809E8C08-3783-E146-AAF6-96A1F1812372}" destId="{5F63EF0C-52A2-0346-96DD-79D2D1C3EEE1}" srcOrd="0" destOrd="0" presId="urn:microsoft.com/office/officeart/2005/8/layout/hProcess11"/>
    <dgm:cxn modelId="{D7467F49-05A7-354E-B995-47C50D8D4E6B}" type="presParOf" srcId="{809E8C08-3783-E146-AAF6-96A1F1812372}" destId="{8AD7384B-5F78-3D42-B973-41A7BCAE8CB0}" srcOrd="1" destOrd="0" presId="urn:microsoft.com/office/officeart/2005/8/layout/hProcess11"/>
    <dgm:cxn modelId="{5DF0A37D-A70F-004E-AD13-9757260D427C}" type="presParOf" srcId="{809E8C08-3783-E146-AAF6-96A1F1812372}" destId="{8B3AACCE-28DE-C64B-B5BB-69EAD6C42A54}" srcOrd="2" destOrd="0" presId="urn:microsoft.com/office/officeart/2005/8/layout/hProcess11"/>
    <dgm:cxn modelId="{70368526-5311-CD44-A318-77FAF858B084}" type="presParOf" srcId="{C7C56DA5-CC68-4547-B316-EE489BCBCF04}" destId="{16B7F5E9-EC70-064C-8848-EE3CBFEEB333}" srcOrd="3" destOrd="0" presId="urn:microsoft.com/office/officeart/2005/8/layout/hProcess11"/>
    <dgm:cxn modelId="{BE4ABB79-4FEC-A240-821B-1AD2990426BC}" type="presParOf" srcId="{C7C56DA5-CC68-4547-B316-EE489BCBCF04}" destId="{532064AB-9516-094C-861D-0FEFF7735B16}" srcOrd="4" destOrd="0" presId="urn:microsoft.com/office/officeart/2005/8/layout/hProcess11"/>
    <dgm:cxn modelId="{2A35CDA1-BC54-3F43-A177-B1038EAD696A}" type="presParOf" srcId="{532064AB-9516-094C-861D-0FEFF7735B16}" destId="{AA242F23-1AF7-B141-AA01-2AFFC3B75720}" srcOrd="0" destOrd="0" presId="urn:microsoft.com/office/officeart/2005/8/layout/hProcess11"/>
    <dgm:cxn modelId="{ABE74729-70AD-5B45-AE63-36BC2377BF84}" type="presParOf" srcId="{532064AB-9516-094C-861D-0FEFF7735B16}" destId="{15AE5202-A3CE-9E4A-AD7E-DBEFE4B59487}" srcOrd="1" destOrd="0" presId="urn:microsoft.com/office/officeart/2005/8/layout/hProcess11"/>
    <dgm:cxn modelId="{9BBEF427-0641-D94C-8771-F522FFDA1A88}" type="presParOf" srcId="{532064AB-9516-094C-861D-0FEFF7735B16}" destId="{F3803558-54F0-8644-A660-484C2D8ABCD1}" srcOrd="2" destOrd="0" presId="urn:microsoft.com/office/officeart/2005/8/layout/hProcess11"/>
    <dgm:cxn modelId="{E629AE23-D29B-8E45-BDE2-ACE99BDB5E4A}" type="presParOf" srcId="{C7C56DA5-CC68-4547-B316-EE489BCBCF04}" destId="{AA12CD11-FED0-804B-BA49-1B2CD82215E3}" srcOrd="5" destOrd="0" presId="urn:microsoft.com/office/officeart/2005/8/layout/hProcess11"/>
    <dgm:cxn modelId="{222E34D5-91D8-0945-A578-A57E28449271}" type="presParOf" srcId="{C7C56DA5-CC68-4547-B316-EE489BCBCF04}" destId="{7373F722-537D-644A-AD23-FAAE8FC4743E}" srcOrd="6" destOrd="0" presId="urn:microsoft.com/office/officeart/2005/8/layout/hProcess11"/>
    <dgm:cxn modelId="{9603D439-8D39-C54C-A40A-09C1B96E3A9D}" type="presParOf" srcId="{7373F722-537D-644A-AD23-FAAE8FC4743E}" destId="{8F7F2D0A-C10A-6E48-81D0-56112306FD30}" srcOrd="0" destOrd="0" presId="urn:microsoft.com/office/officeart/2005/8/layout/hProcess11"/>
    <dgm:cxn modelId="{645B55FD-A85A-DF49-BE54-AEF63CF182BD}" type="presParOf" srcId="{7373F722-537D-644A-AD23-FAAE8FC4743E}" destId="{AC80C02D-28BB-F34E-9ED5-5789C199EE58}" srcOrd="1" destOrd="0" presId="urn:microsoft.com/office/officeart/2005/8/layout/hProcess11"/>
    <dgm:cxn modelId="{A7DFD220-6A8F-F44E-B3C8-6233CD05C864}" type="presParOf" srcId="{7373F722-537D-644A-AD23-FAAE8FC4743E}" destId="{D5612854-CD3A-6748-A17F-80727A76074D}" srcOrd="2" destOrd="0" presId="urn:microsoft.com/office/officeart/2005/8/layout/hProcess11"/>
    <dgm:cxn modelId="{687DF4D8-9533-1642-90F2-4E2CF55E1469}" type="presParOf" srcId="{C7C56DA5-CC68-4547-B316-EE489BCBCF04}" destId="{214FC4C5-3D54-D244-B6C6-096E28D5FCD5}" srcOrd="7" destOrd="0" presId="urn:microsoft.com/office/officeart/2005/8/layout/hProcess11"/>
    <dgm:cxn modelId="{87A52C5D-9953-034D-ACBB-4088E0926388}" type="presParOf" srcId="{C7C56DA5-CC68-4547-B316-EE489BCBCF04}" destId="{94073D17-2286-BC48-BB5C-CD0BF77F8913}" srcOrd="8" destOrd="0" presId="urn:microsoft.com/office/officeart/2005/8/layout/hProcess11"/>
    <dgm:cxn modelId="{A6EDE786-4F18-934A-9063-6B0C053BB128}" type="presParOf" srcId="{94073D17-2286-BC48-BB5C-CD0BF77F8913}" destId="{12B66527-5E55-874E-B110-AC65986D8C48}" srcOrd="0" destOrd="0" presId="urn:microsoft.com/office/officeart/2005/8/layout/hProcess11"/>
    <dgm:cxn modelId="{4E94AE43-1567-B44C-A1B1-B88F6BAEE112}" type="presParOf" srcId="{94073D17-2286-BC48-BB5C-CD0BF77F8913}" destId="{342B59CE-658B-A24B-A603-F57554B68700}" srcOrd="1" destOrd="0" presId="urn:microsoft.com/office/officeart/2005/8/layout/hProcess11"/>
    <dgm:cxn modelId="{CEBE9CD7-3B3D-664E-9AA1-5B4C5AD78F80}" type="presParOf" srcId="{94073D17-2286-BC48-BB5C-CD0BF77F8913}" destId="{692FCBC6-62D2-984C-B4D2-F218AB955DDC}" srcOrd="2" destOrd="0" presId="urn:microsoft.com/office/officeart/2005/8/layout/hProcess11"/>
    <dgm:cxn modelId="{CCBD1FD8-1C16-CB4E-846C-4C82692BF63F}" type="presParOf" srcId="{C7C56DA5-CC68-4547-B316-EE489BCBCF04}" destId="{E37D5758-7338-EB4B-9A4A-A0B929C6C8B5}" srcOrd="9" destOrd="0" presId="urn:microsoft.com/office/officeart/2005/8/layout/hProcess11"/>
    <dgm:cxn modelId="{B1A62134-2321-BA41-9AB2-2C29A27AF9C5}" type="presParOf" srcId="{C7C56DA5-CC68-4547-B316-EE489BCBCF04}" destId="{7EC2E03A-984F-9348-AF76-13A94D27B42D}" srcOrd="10" destOrd="0" presId="urn:microsoft.com/office/officeart/2005/8/layout/hProcess11"/>
    <dgm:cxn modelId="{DD002700-9519-FD45-9FA4-8541F8CDC022}" type="presParOf" srcId="{7EC2E03A-984F-9348-AF76-13A94D27B42D}" destId="{A58D67F9-BC7E-2443-97DB-8D44BB4F6DD1}" srcOrd="0" destOrd="0" presId="urn:microsoft.com/office/officeart/2005/8/layout/hProcess11"/>
    <dgm:cxn modelId="{C0E003C9-AB10-FA41-AF27-E2D5B563EFB2}" type="presParOf" srcId="{7EC2E03A-984F-9348-AF76-13A94D27B42D}" destId="{5C3C9D26-1C17-0B41-B86C-A4336A128EC4}" srcOrd="1" destOrd="0" presId="urn:microsoft.com/office/officeart/2005/8/layout/hProcess11"/>
    <dgm:cxn modelId="{33A58F9E-0D00-4049-89AE-23527BB2C62B}" type="presParOf" srcId="{7EC2E03A-984F-9348-AF76-13A94D27B42D}" destId="{2F384741-759D-7C49-A8EE-CF35DA8C2FB6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D764EF5-DC5D-3947-B751-35DC2BA40409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</dgm:pt>
    <dgm:pt modelId="{AFBE9CBF-389E-DD4E-933C-2B558C896398}">
      <dgm:prSet phldrT="[Text]"/>
      <dgm:spPr/>
      <dgm:t>
        <a:bodyPr/>
        <a:lstStyle/>
        <a:p>
          <a:r>
            <a:rPr lang="de-DE" b="1" dirty="0">
              <a:solidFill>
                <a:srgbClr val="002060"/>
              </a:solidFill>
            </a:rPr>
            <a:t>2009</a:t>
          </a:r>
          <a:r>
            <a:rPr lang="de-DE" dirty="0"/>
            <a:t> </a:t>
          </a:r>
          <a:br>
            <a:rPr lang="de-DE" dirty="0"/>
          </a:br>
          <a:r>
            <a:rPr lang="de-DE" dirty="0"/>
            <a:t>erster Release von </a:t>
          </a:r>
          <a:r>
            <a:rPr lang="de-DE" dirty="0" err="1"/>
            <a:t>xz</a:t>
          </a:r>
          <a:r>
            <a:rPr lang="de-DE" dirty="0"/>
            <a:t> </a:t>
          </a:r>
          <a:r>
            <a:rPr lang="de-DE" dirty="0" err="1"/>
            <a:t>utils</a:t>
          </a:r>
          <a:endParaRPr lang="de-DE" dirty="0"/>
        </a:p>
      </dgm:t>
    </dgm:pt>
    <dgm:pt modelId="{4022166E-C277-9A4F-A22B-32AE2691326F}" type="parTrans" cxnId="{1BC42DE5-8A67-854C-9A2C-9058C12A1622}">
      <dgm:prSet/>
      <dgm:spPr/>
      <dgm:t>
        <a:bodyPr/>
        <a:lstStyle/>
        <a:p>
          <a:endParaRPr lang="de-DE"/>
        </a:p>
      </dgm:t>
    </dgm:pt>
    <dgm:pt modelId="{F4DFDE65-7263-5249-AB6C-D00459569329}" type="sibTrans" cxnId="{1BC42DE5-8A67-854C-9A2C-9058C12A1622}">
      <dgm:prSet/>
      <dgm:spPr/>
      <dgm:t>
        <a:bodyPr/>
        <a:lstStyle/>
        <a:p>
          <a:endParaRPr lang="de-DE"/>
        </a:p>
      </dgm:t>
    </dgm:pt>
    <dgm:pt modelId="{1AC12ABF-AB9B-FC40-AADF-D3242345942E}">
      <dgm:prSet phldrT="[Text]"/>
      <dgm:spPr/>
      <dgm:t>
        <a:bodyPr/>
        <a:lstStyle/>
        <a:p>
          <a:r>
            <a:rPr lang="de-DE" b="1" dirty="0">
              <a:solidFill>
                <a:srgbClr val="002060"/>
              </a:solidFill>
            </a:rPr>
            <a:t>Januar 2021</a:t>
          </a:r>
          <a:br>
            <a:rPr lang="de-DE" b="1" dirty="0">
              <a:solidFill>
                <a:srgbClr val="002060"/>
              </a:solidFill>
            </a:rPr>
          </a:br>
          <a:r>
            <a:rPr lang="de-DE" dirty="0"/>
            <a:t>Jia Tan GitHub Account wird erstellt</a:t>
          </a:r>
        </a:p>
      </dgm:t>
    </dgm:pt>
    <dgm:pt modelId="{EE0DFEA3-0639-9943-AACB-75BD8A321688}" type="parTrans" cxnId="{EEDDA062-72FF-6E47-8568-15E2AF695099}">
      <dgm:prSet/>
      <dgm:spPr/>
      <dgm:t>
        <a:bodyPr/>
        <a:lstStyle/>
        <a:p>
          <a:endParaRPr lang="de-DE"/>
        </a:p>
      </dgm:t>
    </dgm:pt>
    <dgm:pt modelId="{401F69F0-E499-CD4E-A50D-A7C43B68DD11}" type="sibTrans" cxnId="{EEDDA062-72FF-6E47-8568-15E2AF695099}">
      <dgm:prSet/>
      <dgm:spPr/>
      <dgm:t>
        <a:bodyPr/>
        <a:lstStyle/>
        <a:p>
          <a:endParaRPr lang="de-DE"/>
        </a:p>
      </dgm:t>
    </dgm:pt>
    <dgm:pt modelId="{1D66A474-8A7F-AA4F-B6BD-CA16CCCD4C79}">
      <dgm:prSet/>
      <dgm:spPr/>
      <dgm:t>
        <a:bodyPr/>
        <a:lstStyle/>
        <a:p>
          <a:r>
            <a:rPr lang="de-DE" b="1" dirty="0">
              <a:solidFill>
                <a:srgbClr val="002060"/>
              </a:solidFill>
            </a:rPr>
            <a:t>März-Juli 2023</a:t>
          </a:r>
          <a:br>
            <a:rPr lang="de-DE" b="1" dirty="0">
              <a:solidFill>
                <a:srgbClr val="002060"/>
              </a:solidFill>
            </a:rPr>
          </a:br>
          <a:r>
            <a:rPr lang="de-DE" dirty="0"/>
            <a:t>Der Exploit wird vorbereitet</a:t>
          </a:r>
        </a:p>
      </dgm:t>
    </dgm:pt>
    <dgm:pt modelId="{E528B67F-36B6-364F-8670-C0FDF1D74484}" type="parTrans" cxnId="{A437322E-6589-AB48-AFF6-32E96DA70AE3}">
      <dgm:prSet/>
      <dgm:spPr/>
      <dgm:t>
        <a:bodyPr/>
        <a:lstStyle/>
        <a:p>
          <a:endParaRPr lang="de-DE"/>
        </a:p>
      </dgm:t>
    </dgm:pt>
    <dgm:pt modelId="{ED5D10D4-8E35-6646-9392-179DCF2FEDE5}" type="sibTrans" cxnId="{A437322E-6589-AB48-AFF6-32E96DA70AE3}">
      <dgm:prSet/>
      <dgm:spPr/>
      <dgm:t>
        <a:bodyPr/>
        <a:lstStyle/>
        <a:p>
          <a:endParaRPr lang="de-DE"/>
        </a:p>
      </dgm:t>
    </dgm:pt>
    <dgm:pt modelId="{121384FC-C977-0F45-AF29-BDCC4A93AEE4}">
      <dgm:prSet/>
      <dgm:spPr/>
      <dgm:t>
        <a:bodyPr/>
        <a:lstStyle/>
        <a:p>
          <a:r>
            <a:rPr lang="de-DE" b="1" dirty="0">
              <a:solidFill>
                <a:srgbClr val="002060"/>
              </a:solidFill>
            </a:rPr>
            <a:t>Februar 2024 </a:t>
          </a:r>
          <a:br>
            <a:rPr lang="de-DE" b="1" dirty="0">
              <a:solidFill>
                <a:srgbClr val="002060"/>
              </a:solidFill>
            </a:rPr>
          </a:br>
          <a:r>
            <a:rPr lang="de-DE" dirty="0"/>
            <a:t>Code für den Exploit wird hinzugefügt</a:t>
          </a:r>
        </a:p>
      </dgm:t>
    </dgm:pt>
    <dgm:pt modelId="{69213EAB-1977-6A4C-8922-65B28B6F648A}" type="parTrans" cxnId="{1EB8B02B-56ED-8147-A650-25BD84A3BDC9}">
      <dgm:prSet/>
      <dgm:spPr/>
      <dgm:t>
        <a:bodyPr/>
        <a:lstStyle/>
        <a:p>
          <a:endParaRPr lang="de-DE"/>
        </a:p>
      </dgm:t>
    </dgm:pt>
    <dgm:pt modelId="{E1B329EA-F82A-564A-B464-6E5E2A5057D2}" type="sibTrans" cxnId="{1EB8B02B-56ED-8147-A650-25BD84A3BDC9}">
      <dgm:prSet/>
      <dgm:spPr/>
      <dgm:t>
        <a:bodyPr/>
        <a:lstStyle/>
        <a:p>
          <a:endParaRPr lang="de-DE"/>
        </a:p>
      </dgm:t>
    </dgm:pt>
    <dgm:pt modelId="{19761EC3-19D6-ED48-AF8A-3CB015C43BAB}">
      <dgm:prSet/>
      <dgm:spPr/>
      <dgm:t>
        <a:bodyPr/>
        <a:lstStyle/>
        <a:p>
          <a:r>
            <a:rPr lang="de-DE" b="1" dirty="0">
              <a:solidFill>
                <a:srgbClr val="002060"/>
              </a:solidFill>
            </a:rPr>
            <a:t>9. März 2024 </a:t>
          </a:r>
          <a:br>
            <a:rPr lang="de-DE" b="1" dirty="0">
              <a:solidFill>
                <a:srgbClr val="002060"/>
              </a:solidFill>
            </a:rPr>
          </a:br>
          <a:r>
            <a:rPr lang="de-DE" dirty="0"/>
            <a:t>erste angreifbare Version von </a:t>
          </a:r>
          <a:r>
            <a:rPr lang="de-DE" dirty="0" err="1"/>
            <a:t>xz</a:t>
          </a:r>
          <a:r>
            <a:rPr lang="de-DE" dirty="0"/>
            <a:t> </a:t>
          </a:r>
          <a:r>
            <a:rPr lang="de-DE" dirty="0" err="1"/>
            <a:t>utils</a:t>
          </a:r>
          <a:r>
            <a:rPr lang="de-DE" dirty="0"/>
            <a:t> (v5.6.0) wird veröffentlicht</a:t>
          </a:r>
        </a:p>
      </dgm:t>
    </dgm:pt>
    <dgm:pt modelId="{7A6FAD74-86D1-4540-A3BA-BC6176646668}" type="parTrans" cxnId="{639B2170-94FE-F046-9AE0-E370ACB883BE}">
      <dgm:prSet/>
      <dgm:spPr/>
      <dgm:t>
        <a:bodyPr/>
        <a:lstStyle/>
        <a:p>
          <a:endParaRPr lang="de-DE"/>
        </a:p>
      </dgm:t>
    </dgm:pt>
    <dgm:pt modelId="{77291020-BD66-7F4B-9F2F-DE513359485C}" type="sibTrans" cxnId="{639B2170-94FE-F046-9AE0-E370ACB883BE}">
      <dgm:prSet/>
      <dgm:spPr/>
      <dgm:t>
        <a:bodyPr/>
        <a:lstStyle/>
        <a:p>
          <a:endParaRPr lang="de-DE"/>
        </a:p>
      </dgm:t>
    </dgm:pt>
    <dgm:pt modelId="{049ABC7E-3AF5-3049-8525-BE2D89F972AD}">
      <dgm:prSet/>
      <dgm:spPr/>
      <dgm:t>
        <a:bodyPr/>
        <a:lstStyle/>
        <a:p>
          <a:endParaRPr lang="de-DE" dirty="0"/>
        </a:p>
      </dgm:t>
    </dgm:pt>
    <dgm:pt modelId="{8776949D-577C-BE4C-9E8B-CA26B9C3A675}" type="parTrans" cxnId="{E7130D16-9F90-6E40-97B7-5C46F09A0EAD}">
      <dgm:prSet/>
      <dgm:spPr/>
      <dgm:t>
        <a:bodyPr/>
        <a:lstStyle/>
        <a:p>
          <a:endParaRPr lang="de-DE"/>
        </a:p>
      </dgm:t>
    </dgm:pt>
    <dgm:pt modelId="{2506402F-FC90-8C42-9E7A-EE89A408F253}" type="sibTrans" cxnId="{E7130D16-9F90-6E40-97B7-5C46F09A0EAD}">
      <dgm:prSet/>
      <dgm:spPr/>
      <dgm:t>
        <a:bodyPr/>
        <a:lstStyle/>
        <a:p>
          <a:endParaRPr lang="de-DE"/>
        </a:p>
      </dgm:t>
    </dgm:pt>
    <dgm:pt modelId="{681C3787-ED17-A342-9938-2F5ED8B445BE}" type="pres">
      <dgm:prSet presAssocID="{3D764EF5-DC5D-3947-B751-35DC2BA40409}" presName="Name0" presStyleCnt="0">
        <dgm:presLayoutVars>
          <dgm:dir/>
          <dgm:resizeHandles val="exact"/>
        </dgm:presLayoutVars>
      </dgm:prSet>
      <dgm:spPr/>
    </dgm:pt>
    <dgm:pt modelId="{AA2F3BDD-65C2-F84E-9F38-B0A55466D707}" type="pres">
      <dgm:prSet presAssocID="{3D764EF5-DC5D-3947-B751-35DC2BA40409}" presName="arrow" presStyleLbl="bgShp" presStyleIdx="0" presStyleCnt="1"/>
      <dgm:spPr/>
    </dgm:pt>
    <dgm:pt modelId="{C7C56DA5-CC68-4547-B316-EE489BCBCF04}" type="pres">
      <dgm:prSet presAssocID="{3D764EF5-DC5D-3947-B751-35DC2BA40409}" presName="points" presStyleCnt="0"/>
      <dgm:spPr/>
    </dgm:pt>
    <dgm:pt modelId="{8FAB10B7-2DFA-B047-B3AF-7FC767C147B0}" type="pres">
      <dgm:prSet presAssocID="{AFBE9CBF-389E-DD4E-933C-2B558C896398}" presName="compositeA" presStyleCnt="0"/>
      <dgm:spPr/>
    </dgm:pt>
    <dgm:pt modelId="{AF45F92A-9A87-A649-87F1-544F2E5B01DB}" type="pres">
      <dgm:prSet presAssocID="{AFBE9CBF-389E-DD4E-933C-2B558C896398}" presName="textA" presStyleLbl="revTx" presStyleIdx="0" presStyleCnt="6">
        <dgm:presLayoutVars>
          <dgm:bulletEnabled val="1"/>
        </dgm:presLayoutVars>
      </dgm:prSet>
      <dgm:spPr/>
    </dgm:pt>
    <dgm:pt modelId="{F62A56CE-26F2-9040-96FA-F2E86BA29A2A}" type="pres">
      <dgm:prSet presAssocID="{AFBE9CBF-389E-DD4E-933C-2B558C896398}" presName="circleA" presStyleLbl="node1" presStyleIdx="0" presStyleCnt="6"/>
      <dgm:spPr/>
    </dgm:pt>
    <dgm:pt modelId="{BE9901ED-BE6D-F94D-B14F-4262EB996D29}" type="pres">
      <dgm:prSet presAssocID="{AFBE9CBF-389E-DD4E-933C-2B558C896398}" presName="spaceA" presStyleCnt="0"/>
      <dgm:spPr/>
    </dgm:pt>
    <dgm:pt modelId="{8995A002-9546-5145-B721-F4B74F262938}" type="pres">
      <dgm:prSet presAssocID="{F4DFDE65-7263-5249-AB6C-D00459569329}" presName="space" presStyleCnt="0"/>
      <dgm:spPr/>
    </dgm:pt>
    <dgm:pt modelId="{809E8C08-3783-E146-AAF6-96A1F1812372}" type="pres">
      <dgm:prSet presAssocID="{1AC12ABF-AB9B-FC40-AADF-D3242345942E}" presName="compositeB" presStyleCnt="0"/>
      <dgm:spPr/>
    </dgm:pt>
    <dgm:pt modelId="{5F63EF0C-52A2-0346-96DD-79D2D1C3EEE1}" type="pres">
      <dgm:prSet presAssocID="{1AC12ABF-AB9B-FC40-AADF-D3242345942E}" presName="textB" presStyleLbl="revTx" presStyleIdx="1" presStyleCnt="6">
        <dgm:presLayoutVars>
          <dgm:bulletEnabled val="1"/>
        </dgm:presLayoutVars>
      </dgm:prSet>
      <dgm:spPr/>
    </dgm:pt>
    <dgm:pt modelId="{8AD7384B-5F78-3D42-B973-41A7BCAE8CB0}" type="pres">
      <dgm:prSet presAssocID="{1AC12ABF-AB9B-FC40-AADF-D3242345942E}" presName="circleB" presStyleLbl="node1" presStyleIdx="1" presStyleCnt="6"/>
      <dgm:spPr/>
    </dgm:pt>
    <dgm:pt modelId="{8B3AACCE-28DE-C64B-B5BB-69EAD6C42A54}" type="pres">
      <dgm:prSet presAssocID="{1AC12ABF-AB9B-FC40-AADF-D3242345942E}" presName="spaceB" presStyleCnt="0"/>
      <dgm:spPr/>
    </dgm:pt>
    <dgm:pt modelId="{16B7F5E9-EC70-064C-8848-EE3CBFEEB333}" type="pres">
      <dgm:prSet presAssocID="{401F69F0-E499-CD4E-A50D-A7C43B68DD11}" presName="space" presStyleCnt="0"/>
      <dgm:spPr/>
    </dgm:pt>
    <dgm:pt modelId="{83725203-0FBD-194A-8EC6-A7DED05D99F5}" type="pres">
      <dgm:prSet presAssocID="{1D66A474-8A7F-AA4F-B6BD-CA16CCCD4C79}" presName="compositeA" presStyleCnt="0"/>
      <dgm:spPr/>
    </dgm:pt>
    <dgm:pt modelId="{03C8DE5D-364B-A940-919F-A5BD611E0426}" type="pres">
      <dgm:prSet presAssocID="{1D66A474-8A7F-AA4F-B6BD-CA16CCCD4C79}" presName="textA" presStyleLbl="revTx" presStyleIdx="2" presStyleCnt="6">
        <dgm:presLayoutVars>
          <dgm:bulletEnabled val="1"/>
        </dgm:presLayoutVars>
      </dgm:prSet>
      <dgm:spPr/>
    </dgm:pt>
    <dgm:pt modelId="{03FE9F8D-B850-F842-880F-09FA1231549B}" type="pres">
      <dgm:prSet presAssocID="{1D66A474-8A7F-AA4F-B6BD-CA16CCCD4C79}" presName="circleA" presStyleLbl="node1" presStyleIdx="2" presStyleCnt="6"/>
      <dgm:spPr/>
    </dgm:pt>
    <dgm:pt modelId="{9AD134B3-C68B-334D-BE05-47D9EC3D3851}" type="pres">
      <dgm:prSet presAssocID="{1D66A474-8A7F-AA4F-B6BD-CA16CCCD4C79}" presName="spaceA" presStyleCnt="0"/>
      <dgm:spPr/>
    </dgm:pt>
    <dgm:pt modelId="{AA12CD11-FED0-804B-BA49-1B2CD82215E3}" type="pres">
      <dgm:prSet presAssocID="{ED5D10D4-8E35-6646-9392-179DCF2FEDE5}" presName="space" presStyleCnt="0"/>
      <dgm:spPr/>
    </dgm:pt>
    <dgm:pt modelId="{D4692AE7-5982-6F4B-8C45-E7DAEB1B7126}" type="pres">
      <dgm:prSet presAssocID="{121384FC-C977-0F45-AF29-BDCC4A93AEE4}" presName="compositeB" presStyleCnt="0"/>
      <dgm:spPr/>
    </dgm:pt>
    <dgm:pt modelId="{34DE6F53-3287-7A49-9669-CE624570CC23}" type="pres">
      <dgm:prSet presAssocID="{121384FC-C977-0F45-AF29-BDCC4A93AEE4}" presName="textB" presStyleLbl="revTx" presStyleIdx="3" presStyleCnt="6">
        <dgm:presLayoutVars>
          <dgm:bulletEnabled val="1"/>
        </dgm:presLayoutVars>
      </dgm:prSet>
      <dgm:spPr/>
    </dgm:pt>
    <dgm:pt modelId="{4A3B8B7F-B3E6-034D-8DDD-6573BA370500}" type="pres">
      <dgm:prSet presAssocID="{121384FC-C977-0F45-AF29-BDCC4A93AEE4}" presName="circleB" presStyleLbl="node1" presStyleIdx="3" presStyleCnt="6"/>
      <dgm:spPr/>
    </dgm:pt>
    <dgm:pt modelId="{44319A09-AE56-5E4A-875D-9F75B7EE1F5A}" type="pres">
      <dgm:prSet presAssocID="{121384FC-C977-0F45-AF29-BDCC4A93AEE4}" presName="spaceB" presStyleCnt="0"/>
      <dgm:spPr/>
    </dgm:pt>
    <dgm:pt modelId="{214FC4C5-3D54-D244-B6C6-096E28D5FCD5}" type="pres">
      <dgm:prSet presAssocID="{E1B329EA-F82A-564A-B464-6E5E2A5057D2}" presName="space" presStyleCnt="0"/>
      <dgm:spPr/>
    </dgm:pt>
    <dgm:pt modelId="{94073D17-2286-BC48-BB5C-CD0BF77F8913}" type="pres">
      <dgm:prSet presAssocID="{19761EC3-19D6-ED48-AF8A-3CB015C43BAB}" presName="compositeA" presStyleCnt="0"/>
      <dgm:spPr/>
    </dgm:pt>
    <dgm:pt modelId="{12B66527-5E55-874E-B110-AC65986D8C48}" type="pres">
      <dgm:prSet presAssocID="{19761EC3-19D6-ED48-AF8A-3CB015C43BAB}" presName="textA" presStyleLbl="revTx" presStyleIdx="4" presStyleCnt="6">
        <dgm:presLayoutVars>
          <dgm:bulletEnabled val="1"/>
        </dgm:presLayoutVars>
      </dgm:prSet>
      <dgm:spPr/>
    </dgm:pt>
    <dgm:pt modelId="{342B59CE-658B-A24B-A603-F57554B68700}" type="pres">
      <dgm:prSet presAssocID="{19761EC3-19D6-ED48-AF8A-3CB015C43BAB}" presName="circleA" presStyleLbl="node1" presStyleIdx="4" presStyleCnt="6"/>
      <dgm:spPr/>
    </dgm:pt>
    <dgm:pt modelId="{692FCBC6-62D2-984C-B4D2-F218AB955DDC}" type="pres">
      <dgm:prSet presAssocID="{19761EC3-19D6-ED48-AF8A-3CB015C43BAB}" presName="spaceA" presStyleCnt="0"/>
      <dgm:spPr/>
    </dgm:pt>
    <dgm:pt modelId="{E37D5758-7338-EB4B-9A4A-A0B929C6C8B5}" type="pres">
      <dgm:prSet presAssocID="{77291020-BD66-7F4B-9F2F-DE513359485C}" presName="space" presStyleCnt="0"/>
      <dgm:spPr/>
    </dgm:pt>
    <dgm:pt modelId="{7EC2E03A-984F-9348-AF76-13A94D27B42D}" type="pres">
      <dgm:prSet presAssocID="{049ABC7E-3AF5-3049-8525-BE2D89F972AD}" presName="compositeB" presStyleCnt="0"/>
      <dgm:spPr/>
    </dgm:pt>
    <dgm:pt modelId="{A58D67F9-BC7E-2443-97DB-8D44BB4F6DD1}" type="pres">
      <dgm:prSet presAssocID="{049ABC7E-3AF5-3049-8525-BE2D89F972AD}" presName="textB" presStyleLbl="revTx" presStyleIdx="5" presStyleCnt="6">
        <dgm:presLayoutVars>
          <dgm:bulletEnabled val="1"/>
        </dgm:presLayoutVars>
      </dgm:prSet>
      <dgm:spPr/>
    </dgm:pt>
    <dgm:pt modelId="{5C3C9D26-1C17-0B41-B86C-A4336A128EC4}" type="pres">
      <dgm:prSet presAssocID="{049ABC7E-3AF5-3049-8525-BE2D89F972AD}" presName="circleB" presStyleLbl="node1" presStyleIdx="5" presStyleCnt="6"/>
      <dgm:spPr/>
    </dgm:pt>
    <dgm:pt modelId="{2F384741-759D-7C49-A8EE-CF35DA8C2FB6}" type="pres">
      <dgm:prSet presAssocID="{049ABC7E-3AF5-3049-8525-BE2D89F972AD}" presName="spaceB" presStyleCnt="0"/>
      <dgm:spPr/>
    </dgm:pt>
  </dgm:ptLst>
  <dgm:cxnLst>
    <dgm:cxn modelId="{75BD7D09-F056-E841-A2E8-B8B572B5B62A}" type="presOf" srcId="{1D66A474-8A7F-AA4F-B6BD-CA16CCCD4C79}" destId="{03C8DE5D-364B-A940-919F-A5BD611E0426}" srcOrd="0" destOrd="0" presId="urn:microsoft.com/office/officeart/2005/8/layout/hProcess11"/>
    <dgm:cxn modelId="{E7130D16-9F90-6E40-97B7-5C46F09A0EAD}" srcId="{3D764EF5-DC5D-3947-B751-35DC2BA40409}" destId="{049ABC7E-3AF5-3049-8525-BE2D89F972AD}" srcOrd="5" destOrd="0" parTransId="{8776949D-577C-BE4C-9E8B-CA26B9C3A675}" sibTransId="{2506402F-FC90-8C42-9E7A-EE89A408F253}"/>
    <dgm:cxn modelId="{1EB8B02B-56ED-8147-A650-25BD84A3BDC9}" srcId="{3D764EF5-DC5D-3947-B751-35DC2BA40409}" destId="{121384FC-C977-0F45-AF29-BDCC4A93AEE4}" srcOrd="3" destOrd="0" parTransId="{69213EAB-1977-6A4C-8922-65B28B6F648A}" sibTransId="{E1B329EA-F82A-564A-B464-6E5E2A5057D2}"/>
    <dgm:cxn modelId="{A437322E-6589-AB48-AFF6-32E96DA70AE3}" srcId="{3D764EF5-DC5D-3947-B751-35DC2BA40409}" destId="{1D66A474-8A7F-AA4F-B6BD-CA16CCCD4C79}" srcOrd="2" destOrd="0" parTransId="{E528B67F-36B6-364F-8670-C0FDF1D74484}" sibTransId="{ED5D10D4-8E35-6646-9392-179DCF2FEDE5}"/>
    <dgm:cxn modelId="{515ADD31-465A-ED40-87F4-573E78BE0293}" type="presOf" srcId="{121384FC-C977-0F45-AF29-BDCC4A93AEE4}" destId="{34DE6F53-3287-7A49-9669-CE624570CC23}" srcOrd="0" destOrd="0" presId="urn:microsoft.com/office/officeart/2005/8/layout/hProcess11"/>
    <dgm:cxn modelId="{EEDDA062-72FF-6E47-8568-15E2AF695099}" srcId="{3D764EF5-DC5D-3947-B751-35DC2BA40409}" destId="{1AC12ABF-AB9B-FC40-AADF-D3242345942E}" srcOrd="1" destOrd="0" parTransId="{EE0DFEA3-0639-9943-AACB-75BD8A321688}" sibTransId="{401F69F0-E499-CD4E-A50D-A7C43B68DD11}"/>
    <dgm:cxn modelId="{639B2170-94FE-F046-9AE0-E370ACB883BE}" srcId="{3D764EF5-DC5D-3947-B751-35DC2BA40409}" destId="{19761EC3-19D6-ED48-AF8A-3CB015C43BAB}" srcOrd="4" destOrd="0" parTransId="{7A6FAD74-86D1-4540-A3BA-BC6176646668}" sibTransId="{77291020-BD66-7F4B-9F2F-DE513359485C}"/>
    <dgm:cxn modelId="{E4B2BF8C-8C5D-324E-AB00-A8C26775D7E3}" type="presOf" srcId="{1AC12ABF-AB9B-FC40-AADF-D3242345942E}" destId="{5F63EF0C-52A2-0346-96DD-79D2D1C3EEE1}" srcOrd="0" destOrd="0" presId="urn:microsoft.com/office/officeart/2005/8/layout/hProcess11"/>
    <dgm:cxn modelId="{E2B452A7-C8B4-1A45-9E39-65F64C441F7D}" type="presOf" srcId="{3D764EF5-DC5D-3947-B751-35DC2BA40409}" destId="{681C3787-ED17-A342-9938-2F5ED8B445BE}" srcOrd="0" destOrd="0" presId="urn:microsoft.com/office/officeart/2005/8/layout/hProcess11"/>
    <dgm:cxn modelId="{445063AA-CAC8-8C47-AC1A-EEDA5446FF2C}" type="presOf" srcId="{AFBE9CBF-389E-DD4E-933C-2B558C896398}" destId="{AF45F92A-9A87-A649-87F1-544F2E5B01DB}" srcOrd="0" destOrd="0" presId="urn:microsoft.com/office/officeart/2005/8/layout/hProcess11"/>
    <dgm:cxn modelId="{DA4706B3-720C-BA45-BEDC-1654C1BAB92F}" type="presOf" srcId="{049ABC7E-3AF5-3049-8525-BE2D89F972AD}" destId="{A58D67F9-BC7E-2443-97DB-8D44BB4F6DD1}" srcOrd="0" destOrd="0" presId="urn:microsoft.com/office/officeart/2005/8/layout/hProcess11"/>
    <dgm:cxn modelId="{8B8A1CC9-10ED-4349-8572-5970CA789A68}" type="presOf" srcId="{19761EC3-19D6-ED48-AF8A-3CB015C43BAB}" destId="{12B66527-5E55-874E-B110-AC65986D8C48}" srcOrd="0" destOrd="0" presId="urn:microsoft.com/office/officeart/2005/8/layout/hProcess11"/>
    <dgm:cxn modelId="{1BC42DE5-8A67-854C-9A2C-9058C12A1622}" srcId="{3D764EF5-DC5D-3947-B751-35DC2BA40409}" destId="{AFBE9CBF-389E-DD4E-933C-2B558C896398}" srcOrd="0" destOrd="0" parTransId="{4022166E-C277-9A4F-A22B-32AE2691326F}" sibTransId="{F4DFDE65-7263-5249-AB6C-D00459569329}"/>
    <dgm:cxn modelId="{9DA2E2E0-5239-E94F-AB36-64CF9C88BA08}" type="presParOf" srcId="{681C3787-ED17-A342-9938-2F5ED8B445BE}" destId="{AA2F3BDD-65C2-F84E-9F38-B0A55466D707}" srcOrd="0" destOrd="0" presId="urn:microsoft.com/office/officeart/2005/8/layout/hProcess11"/>
    <dgm:cxn modelId="{EF0D6A83-59E1-BB48-9AE1-CFBC98E4BE19}" type="presParOf" srcId="{681C3787-ED17-A342-9938-2F5ED8B445BE}" destId="{C7C56DA5-CC68-4547-B316-EE489BCBCF04}" srcOrd="1" destOrd="0" presId="urn:microsoft.com/office/officeart/2005/8/layout/hProcess11"/>
    <dgm:cxn modelId="{AF19B183-822D-4E4A-B2F6-0F936825A9A3}" type="presParOf" srcId="{C7C56DA5-CC68-4547-B316-EE489BCBCF04}" destId="{8FAB10B7-2DFA-B047-B3AF-7FC767C147B0}" srcOrd="0" destOrd="0" presId="urn:microsoft.com/office/officeart/2005/8/layout/hProcess11"/>
    <dgm:cxn modelId="{216D9F9B-D096-014B-80A0-DBBAE5779AE6}" type="presParOf" srcId="{8FAB10B7-2DFA-B047-B3AF-7FC767C147B0}" destId="{AF45F92A-9A87-A649-87F1-544F2E5B01DB}" srcOrd="0" destOrd="0" presId="urn:microsoft.com/office/officeart/2005/8/layout/hProcess11"/>
    <dgm:cxn modelId="{3A8E296F-1A6B-9444-B95A-D73A20DF0B3E}" type="presParOf" srcId="{8FAB10B7-2DFA-B047-B3AF-7FC767C147B0}" destId="{F62A56CE-26F2-9040-96FA-F2E86BA29A2A}" srcOrd="1" destOrd="0" presId="urn:microsoft.com/office/officeart/2005/8/layout/hProcess11"/>
    <dgm:cxn modelId="{9EF03038-FA48-BB44-B61A-10567060B72F}" type="presParOf" srcId="{8FAB10B7-2DFA-B047-B3AF-7FC767C147B0}" destId="{BE9901ED-BE6D-F94D-B14F-4262EB996D29}" srcOrd="2" destOrd="0" presId="urn:microsoft.com/office/officeart/2005/8/layout/hProcess11"/>
    <dgm:cxn modelId="{FBC96834-C9FF-964B-9A90-BD6E9BF6F8E5}" type="presParOf" srcId="{C7C56DA5-CC68-4547-B316-EE489BCBCF04}" destId="{8995A002-9546-5145-B721-F4B74F262938}" srcOrd="1" destOrd="0" presId="urn:microsoft.com/office/officeart/2005/8/layout/hProcess11"/>
    <dgm:cxn modelId="{DA43BBB1-E59E-6A45-94F9-E6AC18EAD77D}" type="presParOf" srcId="{C7C56DA5-CC68-4547-B316-EE489BCBCF04}" destId="{809E8C08-3783-E146-AAF6-96A1F1812372}" srcOrd="2" destOrd="0" presId="urn:microsoft.com/office/officeart/2005/8/layout/hProcess11"/>
    <dgm:cxn modelId="{5918CEC9-A8D2-EE4E-8DB9-D1D2B58B775A}" type="presParOf" srcId="{809E8C08-3783-E146-AAF6-96A1F1812372}" destId="{5F63EF0C-52A2-0346-96DD-79D2D1C3EEE1}" srcOrd="0" destOrd="0" presId="urn:microsoft.com/office/officeart/2005/8/layout/hProcess11"/>
    <dgm:cxn modelId="{56815000-F207-D942-9D49-DA1EF2884A35}" type="presParOf" srcId="{809E8C08-3783-E146-AAF6-96A1F1812372}" destId="{8AD7384B-5F78-3D42-B973-41A7BCAE8CB0}" srcOrd="1" destOrd="0" presId="urn:microsoft.com/office/officeart/2005/8/layout/hProcess11"/>
    <dgm:cxn modelId="{9B4969E0-9216-8E48-B4B3-D984C9D6944D}" type="presParOf" srcId="{809E8C08-3783-E146-AAF6-96A1F1812372}" destId="{8B3AACCE-28DE-C64B-B5BB-69EAD6C42A54}" srcOrd="2" destOrd="0" presId="urn:microsoft.com/office/officeart/2005/8/layout/hProcess11"/>
    <dgm:cxn modelId="{21E68AD0-1320-3A4E-9CAB-A0DE36B1ED6F}" type="presParOf" srcId="{C7C56DA5-CC68-4547-B316-EE489BCBCF04}" destId="{16B7F5E9-EC70-064C-8848-EE3CBFEEB333}" srcOrd="3" destOrd="0" presId="urn:microsoft.com/office/officeart/2005/8/layout/hProcess11"/>
    <dgm:cxn modelId="{719CC36C-5990-FA43-9624-9203478958F7}" type="presParOf" srcId="{C7C56DA5-CC68-4547-B316-EE489BCBCF04}" destId="{83725203-0FBD-194A-8EC6-A7DED05D99F5}" srcOrd="4" destOrd="0" presId="urn:microsoft.com/office/officeart/2005/8/layout/hProcess11"/>
    <dgm:cxn modelId="{0B44CF0F-3676-0849-A395-071BFE33CC96}" type="presParOf" srcId="{83725203-0FBD-194A-8EC6-A7DED05D99F5}" destId="{03C8DE5D-364B-A940-919F-A5BD611E0426}" srcOrd="0" destOrd="0" presId="urn:microsoft.com/office/officeart/2005/8/layout/hProcess11"/>
    <dgm:cxn modelId="{A812EF63-CC5C-9D45-80EE-22E45368ED1B}" type="presParOf" srcId="{83725203-0FBD-194A-8EC6-A7DED05D99F5}" destId="{03FE9F8D-B850-F842-880F-09FA1231549B}" srcOrd="1" destOrd="0" presId="urn:microsoft.com/office/officeart/2005/8/layout/hProcess11"/>
    <dgm:cxn modelId="{77A49397-DBC7-9242-BA60-892E7C2E9710}" type="presParOf" srcId="{83725203-0FBD-194A-8EC6-A7DED05D99F5}" destId="{9AD134B3-C68B-334D-BE05-47D9EC3D3851}" srcOrd="2" destOrd="0" presId="urn:microsoft.com/office/officeart/2005/8/layout/hProcess11"/>
    <dgm:cxn modelId="{8058D1D0-AC2D-E24E-A5A3-8CE921C63BA3}" type="presParOf" srcId="{C7C56DA5-CC68-4547-B316-EE489BCBCF04}" destId="{AA12CD11-FED0-804B-BA49-1B2CD82215E3}" srcOrd="5" destOrd="0" presId="urn:microsoft.com/office/officeart/2005/8/layout/hProcess11"/>
    <dgm:cxn modelId="{C605A418-A8A4-5249-B811-83EF94F87AB0}" type="presParOf" srcId="{C7C56DA5-CC68-4547-B316-EE489BCBCF04}" destId="{D4692AE7-5982-6F4B-8C45-E7DAEB1B7126}" srcOrd="6" destOrd="0" presId="urn:microsoft.com/office/officeart/2005/8/layout/hProcess11"/>
    <dgm:cxn modelId="{C2CB0687-7F18-EA49-8118-B884FCB70C1A}" type="presParOf" srcId="{D4692AE7-5982-6F4B-8C45-E7DAEB1B7126}" destId="{34DE6F53-3287-7A49-9669-CE624570CC23}" srcOrd="0" destOrd="0" presId="urn:microsoft.com/office/officeart/2005/8/layout/hProcess11"/>
    <dgm:cxn modelId="{908B8037-5DCD-BE40-8E9C-0E3EFFE8B989}" type="presParOf" srcId="{D4692AE7-5982-6F4B-8C45-E7DAEB1B7126}" destId="{4A3B8B7F-B3E6-034D-8DDD-6573BA370500}" srcOrd="1" destOrd="0" presId="urn:microsoft.com/office/officeart/2005/8/layout/hProcess11"/>
    <dgm:cxn modelId="{14D3783D-7845-1D41-A4DB-8A984A6D6AD7}" type="presParOf" srcId="{D4692AE7-5982-6F4B-8C45-E7DAEB1B7126}" destId="{44319A09-AE56-5E4A-875D-9F75B7EE1F5A}" srcOrd="2" destOrd="0" presId="urn:microsoft.com/office/officeart/2005/8/layout/hProcess11"/>
    <dgm:cxn modelId="{8BCA8BEB-CB81-8C4D-87F7-F6E219E9D01E}" type="presParOf" srcId="{C7C56DA5-CC68-4547-B316-EE489BCBCF04}" destId="{214FC4C5-3D54-D244-B6C6-096E28D5FCD5}" srcOrd="7" destOrd="0" presId="urn:microsoft.com/office/officeart/2005/8/layout/hProcess11"/>
    <dgm:cxn modelId="{D9CD5635-40D7-FE45-BE53-5B46F45CFAD8}" type="presParOf" srcId="{C7C56DA5-CC68-4547-B316-EE489BCBCF04}" destId="{94073D17-2286-BC48-BB5C-CD0BF77F8913}" srcOrd="8" destOrd="0" presId="urn:microsoft.com/office/officeart/2005/8/layout/hProcess11"/>
    <dgm:cxn modelId="{1F1240FA-C92E-C545-B9C6-C6880D8BEA8E}" type="presParOf" srcId="{94073D17-2286-BC48-BB5C-CD0BF77F8913}" destId="{12B66527-5E55-874E-B110-AC65986D8C48}" srcOrd="0" destOrd="0" presId="urn:microsoft.com/office/officeart/2005/8/layout/hProcess11"/>
    <dgm:cxn modelId="{88274035-7410-DD48-928B-BF9C36676F40}" type="presParOf" srcId="{94073D17-2286-BC48-BB5C-CD0BF77F8913}" destId="{342B59CE-658B-A24B-A603-F57554B68700}" srcOrd="1" destOrd="0" presId="urn:microsoft.com/office/officeart/2005/8/layout/hProcess11"/>
    <dgm:cxn modelId="{F9D3BB48-DA74-C446-9C3F-08B924ECA73E}" type="presParOf" srcId="{94073D17-2286-BC48-BB5C-CD0BF77F8913}" destId="{692FCBC6-62D2-984C-B4D2-F218AB955DDC}" srcOrd="2" destOrd="0" presId="urn:microsoft.com/office/officeart/2005/8/layout/hProcess11"/>
    <dgm:cxn modelId="{C809C8F7-1ADF-1149-9B69-4A899C87CD5F}" type="presParOf" srcId="{C7C56DA5-CC68-4547-B316-EE489BCBCF04}" destId="{E37D5758-7338-EB4B-9A4A-A0B929C6C8B5}" srcOrd="9" destOrd="0" presId="urn:microsoft.com/office/officeart/2005/8/layout/hProcess11"/>
    <dgm:cxn modelId="{3E9D319C-A521-BC49-8253-EDB9748DCF52}" type="presParOf" srcId="{C7C56DA5-CC68-4547-B316-EE489BCBCF04}" destId="{7EC2E03A-984F-9348-AF76-13A94D27B42D}" srcOrd="10" destOrd="0" presId="urn:microsoft.com/office/officeart/2005/8/layout/hProcess11"/>
    <dgm:cxn modelId="{1193A092-61E0-6641-8C42-1C6ED3C33DB1}" type="presParOf" srcId="{7EC2E03A-984F-9348-AF76-13A94D27B42D}" destId="{A58D67F9-BC7E-2443-97DB-8D44BB4F6DD1}" srcOrd="0" destOrd="0" presId="urn:microsoft.com/office/officeart/2005/8/layout/hProcess11"/>
    <dgm:cxn modelId="{CDA1DCD2-7BA3-524F-A44F-63B0300A9F56}" type="presParOf" srcId="{7EC2E03A-984F-9348-AF76-13A94D27B42D}" destId="{5C3C9D26-1C17-0B41-B86C-A4336A128EC4}" srcOrd="1" destOrd="0" presId="urn:microsoft.com/office/officeart/2005/8/layout/hProcess11"/>
    <dgm:cxn modelId="{7DC599C7-131B-C647-BE38-22B008A3B751}" type="presParOf" srcId="{7EC2E03A-984F-9348-AF76-13A94D27B42D}" destId="{2F384741-759D-7C49-A8EE-CF35DA8C2FB6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D764EF5-DC5D-3947-B751-35DC2BA40409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</dgm:pt>
    <dgm:pt modelId="{AFBE9CBF-389E-DD4E-933C-2B558C896398}">
      <dgm:prSet phldrT="[Text]"/>
      <dgm:spPr/>
      <dgm:t>
        <a:bodyPr/>
        <a:lstStyle/>
        <a:p>
          <a:r>
            <a:rPr lang="de-DE" b="1" dirty="0">
              <a:solidFill>
                <a:srgbClr val="002060"/>
              </a:solidFill>
            </a:rPr>
            <a:t>2009</a:t>
          </a:r>
          <a:r>
            <a:rPr lang="de-DE" dirty="0"/>
            <a:t> </a:t>
          </a:r>
          <a:br>
            <a:rPr lang="de-DE" dirty="0"/>
          </a:br>
          <a:r>
            <a:rPr lang="de-DE" dirty="0"/>
            <a:t>erster Release von </a:t>
          </a:r>
          <a:r>
            <a:rPr lang="de-DE" dirty="0" err="1"/>
            <a:t>xz</a:t>
          </a:r>
          <a:r>
            <a:rPr lang="de-DE" dirty="0"/>
            <a:t> </a:t>
          </a:r>
          <a:r>
            <a:rPr lang="de-DE" dirty="0" err="1"/>
            <a:t>utils</a:t>
          </a:r>
          <a:endParaRPr lang="de-DE" dirty="0"/>
        </a:p>
      </dgm:t>
    </dgm:pt>
    <dgm:pt modelId="{4022166E-C277-9A4F-A22B-32AE2691326F}" type="parTrans" cxnId="{1BC42DE5-8A67-854C-9A2C-9058C12A1622}">
      <dgm:prSet/>
      <dgm:spPr/>
      <dgm:t>
        <a:bodyPr/>
        <a:lstStyle/>
        <a:p>
          <a:endParaRPr lang="de-DE"/>
        </a:p>
      </dgm:t>
    </dgm:pt>
    <dgm:pt modelId="{F4DFDE65-7263-5249-AB6C-D00459569329}" type="sibTrans" cxnId="{1BC42DE5-8A67-854C-9A2C-9058C12A1622}">
      <dgm:prSet/>
      <dgm:spPr/>
      <dgm:t>
        <a:bodyPr/>
        <a:lstStyle/>
        <a:p>
          <a:endParaRPr lang="de-DE"/>
        </a:p>
      </dgm:t>
    </dgm:pt>
    <dgm:pt modelId="{1AC12ABF-AB9B-FC40-AADF-D3242345942E}">
      <dgm:prSet phldrT="[Text]"/>
      <dgm:spPr/>
      <dgm:t>
        <a:bodyPr/>
        <a:lstStyle/>
        <a:p>
          <a:r>
            <a:rPr lang="de-DE" b="1" dirty="0">
              <a:solidFill>
                <a:srgbClr val="002060"/>
              </a:solidFill>
            </a:rPr>
            <a:t>Januar 2021</a:t>
          </a:r>
          <a:br>
            <a:rPr lang="de-DE" b="1" dirty="0">
              <a:solidFill>
                <a:srgbClr val="002060"/>
              </a:solidFill>
            </a:rPr>
          </a:br>
          <a:r>
            <a:rPr lang="de-DE" dirty="0"/>
            <a:t>Jia Tan GitHub Account wird erstellt</a:t>
          </a:r>
        </a:p>
      </dgm:t>
    </dgm:pt>
    <dgm:pt modelId="{EE0DFEA3-0639-9943-AACB-75BD8A321688}" type="parTrans" cxnId="{EEDDA062-72FF-6E47-8568-15E2AF695099}">
      <dgm:prSet/>
      <dgm:spPr/>
      <dgm:t>
        <a:bodyPr/>
        <a:lstStyle/>
        <a:p>
          <a:endParaRPr lang="de-DE"/>
        </a:p>
      </dgm:t>
    </dgm:pt>
    <dgm:pt modelId="{401F69F0-E499-CD4E-A50D-A7C43B68DD11}" type="sibTrans" cxnId="{EEDDA062-72FF-6E47-8568-15E2AF695099}">
      <dgm:prSet/>
      <dgm:spPr/>
      <dgm:t>
        <a:bodyPr/>
        <a:lstStyle/>
        <a:p>
          <a:endParaRPr lang="de-DE"/>
        </a:p>
      </dgm:t>
    </dgm:pt>
    <dgm:pt modelId="{1D66A474-8A7F-AA4F-B6BD-CA16CCCD4C79}">
      <dgm:prSet/>
      <dgm:spPr/>
      <dgm:t>
        <a:bodyPr/>
        <a:lstStyle/>
        <a:p>
          <a:r>
            <a:rPr lang="de-DE" b="1" dirty="0">
              <a:solidFill>
                <a:srgbClr val="002060"/>
              </a:solidFill>
            </a:rPr>
            <a:t>März-Juli 2023</a:t>
          </a:r>
          <a:br>
            <a:rPr lang="de-DE" b="1" dirty="0">
              <a:solidFill>
                <a:srgbClr val="002060"/>
              </a:solidFill>
            </a:rPr>
          </a:br>
          <a:r>
            <a:rPr lang="de-DE" dirty="0"/>
            <a:t>Der Exploit wird vorbereitet</a:t>
          </a:r>
        </a:p>
      </dgm:t>
    </dgm:pt>
    <dgm:pt modelId="{E528B67F-36B6-364F-8670-C0FDF1D74484}" type="parTrans" cxnId="{A437322E-6589-AB48-AFF6-32E96DA70AE3}">
      <dgm:prSet/>
      <dgm:spPr/>
      <dgm:t>
        <a:bodyPr/>
        <a:lstStyle/>
        <a:p>
          <a:endParaRPr lang="de-DE"/>
        </a:p>
      </dgm:t>
    </dgm:pt>
    <dgm:pt modelId="{ED5D10D4-8E35-6646-9392-179DCF2FEDE5}" type="sibTrans" cxnId="{A437322E-6589-AB48-AFF6-32E96DA70AE3}">
      <dgm:prSet/>
      <dgm:spPr/>
      <dgm:t>
        <a:bodyPr/>
        <a:lstStyle/>
        <a:p>
          <a:endParaRPr lang="de-DE"/>
        </a:p>
      </dgm:t>
    </dgm:pt>
    <dgm:pt modelId="{121384FC-C977-0F45-AF29-BDCC4A93AEE4}">
      <dgm:prSet/>
      <dgm:spPr/>
      <dgm:t>
        <a:bodyPr/>
        <a:lstStyle/>
        <a:p>
          <a:r>
            <a:rPr lang="de-DE" b="1" dirty="0">
              <a:solidFill>
                <a:srgbClr val="002060"/>
              </a:solidFill>
            </a:rPr>
            <a:t>Februar 2024 </a:t>
          </a:r>
          <a:br>
            <a:rPr lang="de-DE" b="1" dirty="0">
              <a:solidFill>
                <a:srgbClr val="002060"/>
              </a:solidFill>
            </a:rPr>
          </a:br>
          <a:r>
            <a:rPr lang="de-DE" dirty="0"/>
            <a:t>Code für den Exploit wird hinzugefügt</a:t>
          </a:r>
        </a:p>
      </dgm:t>
    </dgm:pt>
    <dgm:pt modelId="{69213EAB-1977-6A4C-8922-65B28B6F648A}" type="parTrans" cxnId="{1EB8B02B-56ED-8147-A650-25BD84A3BDC9}">
      <dgm:prSet/>
      <dgm:spPr/>
      <dgm:t>
        <a:bodyPr/>
        <a:lstStyle/>
        <a:p>
          <a:endParaRPr lang="de-DE"/>
        </a:p>
      </dgm:t>
    </dgm:pt>
    <dgm:pt modelId="{E1B329EA-F82A-564A-B464-6E5E2A5057D2}" type="sibTrans" cxnId="{1EB8B02B-56ED-8147-A650-25BD84A3BDC9}">
      <dgm:prSet/>
      <dgm:spPr/>
      <dgm:t>
        <a:bodyPr/>
        <a:lstStyle/>
        <a:p>
          <a:endParaRPr lang="de-DE"/>
        </a:p>
      </dgm:t>
    </dgm:pt>
    <dgm:pt modelId="{19761EC3-19D6-ED48-AF8A-3CB015C43BAB}">
      <dgm:prSet/>
      <dgm:spPr/>
      <dgm:t>
        <a:bodyPr/>
        <a:lstStyle/>
        <a:p>
          <a:r>
            <a:rPr lang="de-DE" b="1" dirty="0">
              <a:solidFill>
                <a:srgbClr val="002060"/>
              </a:solidFill>
            </a:rPr>
            <a:t>9. März 2024 </a:t>
          </a:r>
          <a:br>
            <a:rPr lang="de-DE" b="1" dirty="0">
              <a:solidFill>
                <a:srgbClr val="002060"/>
              </a:solidFill>
            </a:rPr>
          </a:br>
          <a:r>
            <a:rPr lang="de-DE" dirty="0"/>
            <a:t>erste angreifbare Version von </a:t>
          </a:r>
          <a:r>
            <a:rPr lang="de-DE" dirty="0" err="1"/>
            <a:t>xz</a:t>
          </a:r>
          <a:r>
            <a:rPr lang="de-DE" dirty="0"/>
            <a:t> </a:t>
          </a:r>
          <a:r>
            <a:rPr lang="de-DE" dirty="0" err="1"/>
            <a:t>utils</a:t>
          </a:r>
          <a:r>
            <a:rPr lang="de-DE" dirty="0"/>
            <a:t> (v5.6.0) wird veröffentlicht</a:t>
          </a:r>
        </a:p>
      </dgm:t>
    </dgm:pt>
    <dgm:pt modelId="{7A6FAD74-86D1-4540-A3BA-BC6176646668}" type="parTrans" cxnId="{639B2170-94FE-F046-9AE0-E370ACB883BE}">
      <dgm:prSet/>
      <dgm:spPr/>
      <dgm:t>
        <a:bodyPr/>
        <a:lstStyle/>
        <a:p>
          <a:endParaRPr lang="de-DE"/>
        </a:p>
      </dgm:t>
    </dgm:pt>
    <dgm:pt modelId="{77291020-BD66-7F4B-9F2F-DE513359485C}" type="sibTrans" cxnId="{639B2170-94FE-F046-9AE0-E370ACB883BE}">
      <dgm:prSet/>
      <dgm:spPr/>
      <dgm:t>
        <a:bodyPr/>
        <a:lstStyle/>
        <a:p>
          <a:endParaRPr lang="de-DE"/>
        </a:p>
      </dgm:t>
    </dgm:pt>
    <dgm:pt modelId="{049ABC7E-3AF5-3049-8525-BE2D89F972AD}">
      <dgm:prSet/>
      <dgm:spPr/>
      <dgm:t>
        <a:bodyPr/>
        <a:lstStyle/>
        <a:p>
          <a:r>
            <a:rPr lang="de-DE" b="1" dirty="0">
              <a:solidFill>
                <a:srgbClr val="002060"/>
              </a:solidFill>
            </a:rPr>
            <a:t>29. März 2024</a:t>
          </a:r>
          <a:br>
            <a:rPr lang="de-DE" b="1" dirty="0">
              <a:solidFill>
                <a:srgbClr val="002060"/>
              </a:solidFill>
            </a:rPr>
          </a:br>
          <a:r>
            <a:rPr lang="de-DE" dirty="0"/>
            <a:t>Hintertür wird gefunden</a:t>
          </a:r>
        </a:p>
      </dgm:t>
    </dgm:pt>
    <dgm:pt modelId="{8776949D-577C-BE4C-9E8B-CA26B9C3A675}" type="parTrans" cxnId="{E7130D16-9F90-6E40-97B7-5C46F09A0EAD}">
      <dgm:prSet/>
      <dgm:spPr/>
      <dgm:t>
        <a:bodyPr/>
        <a:lstStyle/>
        <a:p>
          <a:endParaRPr lang="de-DE"/>
        </a:p>
      </dgm:t>
    </dgm:pt>
    <dgm:pt modelId="{2506402F-FC90-8C42-9E7A-EE89A408F253}" type="sibTrans" cxnId="{E7130D16-9F90-6E40-97B7-5C46F09A0EAD}">
      <dgm:prSet/>
      <dgm:spPr/>
      <dgm:t>
        <a:bodyPr/>
        <a:lstStyle/>
        <a:p>
          <a:endParaRPr lang="de-DE"/>
        </a:p>
      </dgm:t>
    </dgm:pt>
    <dgm:pt modelId="{681C3787-ED17-A342-9938-2F5ED8B445BE}" type="pres">
      <dgm:prSet presAssocID="{3D764EF5-DC5D-3947-B751-35DC2BA40409}" presName="Name0" presStyleCnt="0">
        <dgm:presLayoutVars>
          <dgm:dir/>
          <dgm:resizeHandles val="exact"/>
        </dgm:presLayoutVars>
      </dgm:prSet>
      <dgm:spPr/>
    </dgm:pt>
    <dgm:pt modelId="{AA2F3BDD-65C2-F84E-9F38-B0A55466D707}" type="pres">
      <dgm:prSet presAssocID="{3D764EF5-DC5D-3947-B751-35DC2BA40409}" presName="arrow" presStyleLbl="bgShp" presStyleIdx="0" presStyleCnt="1"/>
      <dgm:spPr/>
    </dgm:pt>
    <dgm:pt modelId="{C7C56DA5-CC68-4547-B316-EE489BCBCF04}" type="pres">
      <dgm:prSet presAssocID="{3D764EF5-DC5D-3947-B751-35DC2BA40409}" presName="points" presStyleCnt="0"/>
      <dgm:spPr/>
    </dgm:pt>
    <dgm:pt modelId="{8FAB10B7-2DFA-B047-B3AF-7FC767C147B0}" type="pres">
      <dgm:prSet presAssocID="{AFBE9CBF-389E-DD4E-933C-2B558C896398}" presName="compositeA" presStyleCnt="0"/>
      <dgm:spPr/>
    </dgm:pt>
    <dgm:pt modelId="{AF45F92A-9A87-A649-87F1-544F2E5B01DB}" type="pres">
      <dgm:prSet presAssocID="{AFBE9CBF-389E-DD4E-933C-2B558C896398}" presName="textA" presStyleLbl="revTx" presStyleIdx="0" presStyleCnt="6">
        <dgm:presLayoutVars>
          <dgm:bulletEnabled val="1"/>
        </dgm:presLayoutVars>
      </dgm:prSet>
      <dgm:spPr/>
    </dgm:pt>
    <dgm:pt modelId="{F62A56CE-26F2-9040-96FA-F2E86BA29A2A}" type="pres">
      <dgm:prSet presAssocID="{AFBE9CBF-389E-DD4E-933C-2B558C896398}" presName="circleA" presStyleLbl="node1" presStyleIdx="0" presStyleCnt="6"/>
      <dgm:spPr/>
    </dgm:pt>
    <dgm:pt modelId="{BE9901ED-BE6D-F94D-B14F-4262EB996D29}" type="pres">
      <dgm:prSet presAssocID="{AFBE9CBF-389E-DD4E-933C-2B558C896398}" presName="spaceA" presStyleCnt="0"/>
      <dgm:spPr/>
    </dgm:pt>
    <dgm:pt modelId="{8995A002-9546-5145-B721-F4B74F262938}" type="pres">
      <dgm:prSet presAssocID="{F4DFDE65-7263-5249-AB6C-D00459569329}" presName="space" presStyleCnt="0"/>
      <dgm:spPr/>
    </dgm:pt>
    <dgm:pt modelId="{809E8C08-3783-E146-AAF6-96A1F1812372}" type="pres">
      <dgm:prSet presAssocID="{1AC12ABF-AB9B-FC40-AADF-D3242345942E}" presName="compositeB" presStyleCnt="0"/>
      <dgm:spPr/>
    </dgm:pt>
    <dgm:pt modelId="{5F63EF0C-52A2-0346-96DD-79D2D1C3EEE1}" type="pres">
      <dgm:prSet presAssocID="{1AC12ABF-AB9B-FC40-AADF-D3242345942E}" presName="textB" presStyleLbl="revTx" presStyleIdx="1" presStyleCnt="6">
        <dgm:presLayoutVars>
          <dgm:bulletEnabled val="1"/>
        </dgm:presLayoutVars>
      </dgm:prSet>
      <dgm:spPr/>
    </dgm:pt>
    <dgm:pt modelId="{8AD7384B-5F78-3D42-B973-41A7BCAE8CB0}" type="pres">
      <dgm:prSet presAssocID="{1AC12ABF-AB9B-FC40-AADF-D3242345942E}" presName="circleB" presStyleLbl="node1" presStyleIdx="1" presStyleCnt="6"/>
      <dgm:spPr/>
    </dgm:pt>
    <dgm:pt modelId="{8B3AACCE-28DE-C64B-B5BB-69EAD6C42A54}" type="pres">
      <dgm:prSet presAssocID="{1AC12ABF-AB9B-FC40-AADF-D3242345942E}" presName="spaceB" presStyleCnt="0"/>
      <dgm:spPr/>
    </dgm:pt>
    <dgm:pt modelId="{16B7F5E9-EC70-064C-8848-EE3CBFEEB333}" type="pres">
      <dgm:prSet presAssocID="{401F69F0-E499-CD4E-A50D-A7C43B68DD11}" presName="space" presStyleCnt="0"/>
      <dgm:spPr/>
    </dgm:pt>
    <dgm:pt modelId="{532064AB-9516-094C-861D-0FEFF7735B16}" type="pres">
      <dgm:prSet presAssocID="{1D66A474-8A7F-AA4F-B6BD-CA16CCCD4C79}" presName="compositeA" presStyleCnt="0"/>
      <dgm:spPr/>
    </dgm:pt>
    <dgm:pt modelId="{AA242F23-1AF7-B141-AA01-2AFFC3B75720}" type="pres">
      <dgm:prSet presAssocID="{1D66A474-8A7F-AA4F-B6BD-CA16CCCD4C79}" presName="textA" presStyleLbl="revTx" presStyleIdx="2" presStyleCnt="6">
        <dgm:presLayoutVars>
          <dgm:bulletEnabled val="1"/>
        </dgm:presLayoutVars>
      </dgm:prSet>
      <dgm:spPr/>
    </dgm:pt>
    <dgm:pt modelId="{15AE5202-A3CE-9E4A-AD7E-DBEFE4B59487}" type="pres">
      <dgm:prSet presAssocID="{1D66A474-8A7F-AA4F-B6BD-CA16CCCD4C79}" presName="circleA" presStyleLbl="node1" presStyleIdx="2" presStyleCnt="6"/>
      <dgm:spPr/>
    </dgm:pt>
    <dgm:pt modelId="{F3803558-54F0-8644-A660-484C2D8ABCD1}" type="pres">
      <dgm:prSet presAssocID="{1D66A474-8A7F-AA4F-B6BD-CA16CCCD4C79}" presName="spaceA" presStyleCnt="0"/>
      <dgm:spPr/>
    </dgm:pt>
    <dgm:pt modelId="{AA12CD11-FED0-804B-BA49-1B2CD82215E3}" type="pres">
      <dgm:prSet presAssocID="{ED5D10D4-8E35-6646-9392-179DCF2FEDE5}" presName="space" presStyleCnt="0"/>
      <dgm:spPr/>
    </dgm:pt>
    <dgm:pt modelId="{7373F722-537D-644A-AD23-FAAE8FC4743E}" type="pres">
      <dgm:prSet presAssocID="{121384FC-C977-0F45-AF29-BDCC4A93AEE4}" presName="compositeB" presStyleCnt="0"/>
      <dgm:spPr/>
    </dgm:pt>
    <dgm:pt modelId="{8F7F2D0A-C10A-6E48-81D0-56112306FD30}" type="pres">
      <dgm:prSet presAssocID="{121384FC-C977-0F45-AF29-BDCC4A93AEE4}" presName="textB" presStyleLbl="revTx" presStyleIdx="3" presStyleCnt="6">
        <dgm:presLayoutVars>
          <dgm:bulletEnabled val="1"/>
        </dgm:presLayoutVars>
      </dgm:prSet>
      <dgm:spPr/>
    </dgm:pt>
    <dgm:pt modelId="{AC80C02D-28BB-F34E-9ED5-5789C199EE58}" type="pres">
      <dgm:prSet presAssocID="{121384FC-C977-0F45-AF29-BDCC4A93AEE4}" presName="circleB" presStyleLbl="node1" presStyleIdx="3" presStyleCnt="6"/>
      <dgm:spPr/>
    </dgm:pt>
    <dgm:pt modelId="{D5612854-CD3A-6748-A17F-80727A76074D}" type="pres">
      <dgm:prSet presAssocID="{121384FC-C977-0F45-AF29-BDCC4A93AEE4}" presName="spaceB" presStyleCnt="0"/>
      <dgm:spPr/>
    </dgm:pt>
    <dgm:pt modelId="{214FC4C5-3D54-D244-B6C6-096E28D5FCD5}" type="pres">
      <dgm:prSet presAssocID="{E1B329EA-F82A-564A-B464-6E5E2A5057D2}" presName="space" presStyleCnt="0"/>
      <dgm:spPr/>
    </dgm:pt>
    <dgm:pt modelId="{94073D17-2286-BC48-BB5C-CD0BF77F8913}" type="pres">
      <dgm:prSet presAssocID="{19761EC3-19D6-ED48-AF8A-3CB015C43BAB}" presName="compositeA" presStyleCnt="0"/>
      <dgm:spPr/>
    </dgm:pt>
    <dgm:pt modelId="{12B66527-5E55-874E-B110-AC65986D8C48}" type="pres">
      <dgm:prSet presAssocID="{19761EC3-19D6-ED48-AF8A-3CB015C43BAB}" presName="textA" presStyleLbl="revTx" presStyleIdx="4" presStyleCnt="6">
        <dgm:presLayoutVars>
          <dgm:bulletEnabled val="1"/>
        </dgm:presLayoutVars>
      </dgm:prSet>
      <dgm:spPr/>
    </dgm:pt>
    <dgm:pt modelId="{342B59CE-658B-A24B-A603-F57554B68700}" type="pres">
      <dgm:prSet presAssocID="{19761EC3-19D6-ED48-AF8A-3CB015C43BAB}" presName="circleA" presStyleLbl="node1" presStyleIdx="4" presStyleCnt="6"/>
      <dgm:spPr/>
    </dgm:pt>
    <dgm:pt modelId="{692FCBC6-62D2-984C-B4D2-F218AB955DDC}" type="pres">
      <dgm:prSet presAssocID="{19761EC3-19D6-ED48-AF8A-3CB015C43BAB}" presName="spaceA" presStyleCnt="0"/>
      <dgm:spPr/>
    </dgm:pt>
    <dgm:pt modelId="{E37D5758-7338-EB4B-9A4A-A0B929C6C8B5}" type="pres">
      <dgm:prSet presAssocID="{77291020-BD66-7F4B-9F2F-DE513359485C}" presName="space" presStyleCnt="0"/>
      <dgm:spPr/>
    </dgm:pt>
    <dgm:pt modelId="{7EC2E03A-984F-9348-AF76-13A94D27B42D}" type="pres">
      <dgm:prSet presAssocID="{049ABC7E-3AF5-3049-8525-BE2D89F972AD}" presName="compositeB" presStyleCnt="0"/>
      <dgm:spPr/>
    </dgm:pt>
    <dgm:pt modelId="{A58D67F9-BC7E-2443-97DB-8D44BB4F6DD1}" type="pres">
      <dgm:prSet presAssocID="{049ABC7E-3AF5-3049-8525-BE2D89F972AD}" presName="textB" presStyleLbl="revTx" presStyleIdx="5" presStyleCnt="6">
        <dgm:presLayoutVars>
          <dgm:bulletEnabled val="1"/>
        </dgm:presLayoutVars>
      </dgm:prSet>
      <dgm:spPr/>
    </dgm:pt>
    <dgm:pt modelId="{5C3C9D26-1C17-0B41-B86C-A4336A128EC4}" type="pres">
      <dgm:prSet presAssocID="{049ABC7E-3AF5-3049-8525-BE2D89F972AD}" presName="circleB" presStyleLbl="node1" presStyleIdx="5" presStyleCnt="6"/>
      <dgm:spPr/>
    </dgm:pt>
    <dgm:pt modelId="{2F384741-759D-7C49-A8EE-CF35DA8C2FB6}" type="pres">
      <dgm:prSet presAssocID="{049ABC7E-3AF5-3049-8525-BE2D89F972AD}" presName="spaceB" presStyleCnt="0"/>
      <dgm:spPr/>
    </dgm:pt>
  </dgm:ptLst>
  <dgm:cxnLst>
    <dgm:cxn modelId="{E7130D16-9F90-6E40-97B7-5C46F09A0EAD}" srcId="{3D764EF5-DC5D-3947-B751-35DC2BA40409}" destId="{049ABC7E-3AF5-3049-8525-BE2D89F972AD}" srcOrd="5" destOrd="0" parTransId="{8776949D-577C-BE4C-9E8B-CA26B9C3A675}" sibTransId="{2506402F-FC90-8C42-9E7A-EE89A408F253}"/>
    <dgm:cxn modelId="{1EB8B02B-56ED-8147-A650-25BD84A3BDC9}" srcId="{3D764EF5-DC5D-3947-B751-35DC2BA40409}" destId="{121384FC-C977-0F45-AF29-BDCC4A93AEE4}" srcOrd="3" destOrd="0" parTransId="{69213EAB-1977-6A4C-8922-65B28B6F648A}" sibTransId="{E1B329EA-F82A-564A-B464-6E5E2A5057D2}"/>
    <dgm:cxn modelId="{A437322E-6589-AB48-AFF6-32E96DA70AE3}" srcId="{3D764EF5-DC5D-3947-B751-35DC2BA40409}" destId="{1D66A474-8A7F-AA4F-B6BD-CA16CCCD4C79}" srcOrd="2" destOrd="0" parTransId="{E528B67F-36B6-364F-8670-C0FDF1D74484}" sibTransId="{ED5D10D4-8E35-6646-9392-179DCF2FEDE5}"/>
    <dgm:cxn modelId="{55F2F036-8590-AE4A-BBD5-971D3FD18088}" type="presOf" srcId="{121384FC-C977-0F45-AF29-BDCC4A93AEE4}" destId="{8F7F2D0A-C10A-6E48-81D0-56112306FD30}" srcOrd="0" destOrd="0" presId="urn:microsoft.com/office/officeart/2005/8/layout/hProcess11"/>
    <dgm:cxn modelId="{EEDDA062-72FF-6E47-8568-15E2AF695099}" srcId="{3D764EF5-DC5D-3947-B751-35DC2BA40409}" destId="{1AC12ABF-AB9B-FC40-AADF-D3242345942E}" srcOrd="1" destOrd="0" parTransId="{EE0DFEA3-0639-9943-AACB-75BD8A321688}" sibTransId="{401F69F0-E499-CD4E-A50D-A7C43B68DD11}"/>
    <dgm:cxn modelId="{3D911565-3619-0C46-AFF2-6A276C1ACFE2}" type="presOf" srcId="{19761EC3-19D6-ED48-AF8A-3CB015C43BAB}" destId="{12B66527-5E55-874E-B110-AC65986D8C48}" srcOrd="0" destOrd="0" presId="urn:microsoft.com/office/officeart/2005/8/layout/hProcess11"/>
    <dgm:cxn modelId="{A5B6B465-4C82-F144-80BD-871F8B3735F5}" type="presOf" srcId="{049ABC7E-3AF5-3049-8525-BE2D89F972AD}" destId="{A58D67F9-BC7E-2443-97DB-8D44BB4F6DD1}" srcOrd="0" destOrd="0" presId="urn:microsoft.com/office/officeart/2005/8/layout/hProcess11"/>
    <dgm:cxn modelId="{639B2170-94FE-F046-9AE0-E370ACB883BE}" srcId="{3D764EF5-DC5D-3947-B751-35DC2BA40409}" destId="{19761EC3-19D6-ED48-AF8A-3CB015C43BAB}" srcOrd="4" destOrd="0" parTransId="{7A6FAD74-86D1-4540-A3BA-BC6176646668}" sibTransId="{77291020-BD66-7F4B-9F2F-DE513359485C}"/>
    <dgm:cxn modelId="{4BFD9298-2791-4C49-A84D-B1876FAD4615}" type="presOf" srcId="{1D66A474-8A7F-AA4F-B6BD-CA16CCCD4C79}" destId="{AA242F23-1AF7-B141-AA01-2AFFC3B75720}" srcOrd="0" destOrd="0" presId="urn:microsoft.com/office/officeart/2005/8/layout/hProcess11"/>
    <dgm:cxn modelId="{E2B452A7-C8B4-1A45-9E39-65F64C441F7D}" type="presOf" srcId="{3D764EF5-DC5D-3947-B751-35DC2BA40409}" destId="{681C3787-ED17-A342-9938-2F5ED8B445BE}" srcOrd="0" destOrd="0" presId="urn:microsoft.com/office/officeart/2005/8/layout/hProcess11"/>
    <dgm:cxn modelId="{2AC849C6-ABAF-8B48-862A-52C307BDA6B7}" type="presOf" srcId="{1AC12ABF-AB9B-FC40-AADF-D3242345942E}" destId="{5F63EF0C-52A2-0346-96DD-79D2D1C3EEE1}" srcOrd="0" destOrd="0" presId="urn:microsoft.com/office/officeart/2005/8/layout/hProcess11"/>
    <dgm:cxn modelId="{00F73AC8-02D3-2042-AAD9-687D58EB82B5}" type="presOf" srcId="{AFBE9CBF-389E-DD4E-933C-2B558C896398}" destId="{AF45F92A-9A87-A649-87F1-544F2E5B01DB}" srcOrd="0" destOrd="0" presId="urn:microsoft.com/office/officeart/2005/8/layout/hProcess11"/>
    <dgm:cxn modelId="{1BC42DE5-8A67-854C-9A2C-9058C12A1622}" srcId="{3D764EF5-DC5D-3947-B751-35DC2BA40409}" destId="{AFBE9CBF-389E-DD4E-933C-2B558C896398}" srcOrd="0" destOrd="0" parTransId="{4022166E-C277-9A4F-A22B-32AE2691326F}" sibTransId="{F4DFDE65-7263-5249-AB6C-D00459569329}"/>
    <dgm:cxn modelId="{7CD167B5-A60E-D248-9C57-4985D3A05B6F}" type="presParOf" srcId="{681C3787-ED17-A342-9938-2F5ED8B445BE}" destId="{AA2F3BDD-65C2-F84E-9F38-B0A55466D707}" srcOrd="0" destOrd="0" presId="urn:microsoft.com/office/officeart/2005/8/layout/hProcess11"/>
    <dgm:cxn modelId="{5E7C2A57-383D-CE46-9227-6F0AF1922F18}" type="presParOf" srcId="{681C3787-ED17-A342-9938-2F5ED8B445BE}" destId="{C7C56DA5-CC68-4547-B316-EE489BCBCF04}" srcOrd="1" destOrd="0" presId="urn:microsoft.com/office/officeart/2005/8/layout/hProcess11"/>
    <dgm:cxn modelId="{A6E00902-386A-CB48-84A8-3BF836A14A7E}" type="presParOf" srcId="{C7C56DA5-CC68-4547-B316-EE489BCBCF04}" destId="{8FAB10B7-2DFA-B047-B3AF-7FC767C147B0}" srcOrd="0" destOrd="0" presId="urn:microsoft.com/office/officeart/2005/8/layout/hProcess11"/>
    <dgm:cxn modelId="{FB71A2B4-7A19-414A-A78A-DDF3D909D68A}" type="presParOf" srcId="{8FAB10B7-2DFA-B047-B3AF-7FC767C147B0}" destId="{AF45F92A-9A87-A649-87F1-544F2E5B01DB}" srcOrd="0" destOrd="0" presId="urn:microsoft.com/office/officeart/2005/8/layout/hProcess11"/>
    <dgm:cxn modelId="{B9A7FC3C-ACA0-964A-8573-E50A220EFE55}" type="presParOf" srcId="{8FAB10B7-2DFA-B047-B3AF-7FC767C147B0}" destId="{F62A56CE-26F2-9040-96FA-F2E86BA29A2A}" srcOrd="1" destOrd="0" presId="urn:microsoft.com/office/officeart/2005/8/layout/hProcess11"/>
    <dgm:cxn modelId="{3D27A91C-CC0E-0B41-91B7-EBD884690390}" type="presParOf" srcId="{8FAB10B7-2DFA-B047-B3AF-7FC767C147B0}" destId="{BE9901ED-BE6D-F94D-B14F-4262EB996D29}" srcOrd="2" destOrd="0" presId="urn:microsoft.com/office/officeart/2005/8/layout/hProcess11"/>
    <dgm:cxn modelId="{F2DEC11F-8F40-5F4C-8289-AA5D55A82BE6}" type="presParOf" srcId="{C7C56DA5-CC68-4547-B316-EE489BCBCF04}" destId="{8995A002-9546-5145-B721-F4B74F262938}" srcOrd="1" destOrd="0" presId="urn:microsoft.com/office/officeart/2005/8/layout/hProcess11"/>
    <dgm:cxn modelId="{7534C57F-645B-954D-BCFF-C8D495A5119B}" type="presParOf" srcId="{C7C56DA5-CC68-4547-B316-EE489BCBCF04}" destId="{809E8C08-3783-E146-AAF6-96A1F1812372}" srcOrd="2" destOrd="0" presId="urn:microsoft.com/office/officeart/2005/8/layout/hProcess11"/>
    <dgm:cxn modelId="{B7679EFC-ADD7-D54C-AF2F-E9B66E60A83D}" type="presParOf" srcId="{809E8C08-3783-E146-AAF6-96A1F1812372}" destId="{5F63EF0C-52A2-0346-96DD-79D2D1C3EEE1}" srcOrd="0" destOrd="0" presId="urn:microsoft.com/office/officeart/2005/8/layout/hProcess11"/>
    <dgm:cxn modelId="{D7467F49-05A7-354E-B995-47C50D8D4E6B}" type="presParOf" srcId="{809E8C08-3783-E146-AAF6-96A1F1812372}" destId="{8AD7384B-5F78-3D42-B973-41A7BCAE8CB0}" srcOrd="1" destOrd="0" presId="urn:microsoft.com/office/officeart/2005/8/layout/hProcess11"/>
    <dgm:cxn modelId="{5DF0A37D-A70F-004E-AD13-9757260D427C}" type="presParOf" srcId="{809E8C08-3783-E146-AAF6-96A1F1812372}" destId="{8B3AACCE-28DE-C64B-B5BB-69EAD6C42A54}" srcOrd="2" destOrd="0" presId="urn:microsoft.com/office/officeart/2005/8/layout/hProcess11"/>
    <dgm:cxn modelId="{70368526-5311-CD44-A318-77FAF858B084}" type="presParOf" srcId="{C7C56DA5-CC68-4547-B316-EE489BCBCF04}" destId="{16B7F5E9-EC70-064C-8848-EE3CBFEEB333}" srcOrd="3" destOrd="0" presId="urn:microsoft.com/office/officeart/2005/8/layout/hProcess11"/>
    <dgm:cxn modelId="{BE4ABB79-4FEC-A240-821B-1AD2990426BC}" type="presParOf" srcId="{C7C56DA5-CC68-4547-B316-EE489BCBCF04}" destId="{532064AB-9516-094C-861D-0FEFF7735B16}" srcOrd="4" destOrd="0" presId="urn:microsoft.com/office/officeart/2005/8/layout/hProcess11"/>
    <dgm:cxn modelId="{2A35CDA1-BC54-3F43-A177-B1038EAD696A}" type="presParOf" srcId="{532064AB-9516-094C-861D-0FEFF7735B16}" destId="{AA242F23-1AF7-B141-AA01-2AFFC3B75720}" srcOrd="0" destOrd="0" presId="urn:microsoft.com/office/officeart/2005/8/layout/hProcess11"/>
    <dgm:cxn modelId="{ABE74729-70AD-5B45-AE63-36BC2377BF84}" type="presParOf" srcId="{532064AB-9516-094C-861D-0FEFF7735B16}" destId="{15AE5202-A3CE-9E4A-AD7E-DBEFE4B59487}" srcOrd="1" destOrd="0" presId="urn:microsoft.com/office/officeart/2005/8/layout/hProcess11"/>
    <dgm:cxn modelId="{9BBEF427-0641-D94C-8771-F522FFDA1A88}" type="presParOf" srcId="{532064AB-9516-094C-861D-0FEFF7735B16}" destId="{F3803558-54F0-8644-A660-484C2D8ABCD1}" srcOrd="2" destOrd="0" presId="urn:microsoft.com/office/officeart/2005/8/layout/hProcess11"/>
    <dgm:cxn modelId="{E629AE23-D29B-8E45-BDE2-ACE99BDB5E4A}" type="presParOf" srcId="{C7C56DA5-CC68-4547-B316-EE489BCBCF04}" destId="{AA12CD11-FED0-804B-BA49-1B2CD82215E3}" srcOrd="5" destOrd="0" presId="urn:microsoft.com/office/officeart/2005/8/layout/hProcess11"/>
    <dgm:cxn modelId="{222E34D5-91D8-0945-A578-A57E28449271}" type="presParOf" srcId="{C7C56DA5-CC68-4547-B316-EE489BCBCF04}" destId="{7373F722-537D-644A-AD23-FAAE8FC4743E}" srcOrd="6" destOrd="0" presId="urn:microsoft.com/office/officeart/2005/8/layout/hProcess11"/>
    <dgm:cxn modelId="{9603D439-8D39-C54C-A40A-09C1B96E3A9D}" type="presParOf" srcId="{7373F722-537D-644A-AD23-FAAE8FC4743E}" destId="{8F7F2D0A-C10A-6E48-81D0-56112306FD30}" srcOrd="0" destOrd="0" presId="urn:microsoft.com/office/officeart/2005/8/layout/hProcess11"/>
    <dgm:cxn modelId="{645B55FD-A85A-DF49-BE54-AEF63CF182BD}" type="presParOf" srcId="{7373F722-537D-644A-AD23-FAAE8FC4743E}" destId="{AC80C02D-28BB-F34E-9ED5-5789C199EE58}" srcOrd="1" destOrd="0" presId="urn:microsoft.com/office/officeart/2005/8/layout/hProcess11"/>
    <dgm:cxn modelId="{A7DFD220-6A8F-F44E-B3C8-6233CD05C864}" type="presParOf" srcId="{7373F722-537D-644A-AD23-FAAE8FC4743E}" destId="{D5612854-CD3A-6748-A17F-80727A76074D}" srcOrd="2" destOrd="0" presId="urn:microsoft.com/office/officeart/2005/8/layout/hProcess11"/>
    <dgm:cxn modelId="{687DF4D8-9533-1642-90F2-4E2CF55E1469}" type="presParOf" srcId="{C7C56DA5-CC68-4547-B316-EE489BCBCF04}" destId="{214FC4C5-3D54-D244-B6C6-096E28D5FCD5}" srcOrd="7" destOrd="0" presId="urn:microsoft.com/office/officeart/2005/8/layout/hProcess11"/>
    <dgm:cxn modelId="{87A52C5D-9953-034D-ACBB-4088E0926388}" type="presParOf" srcId="{C7C56DA5-CC68-4547-B316-EE489BCBCF04}" destId="{94073D17-2286-BC48-BB5C-CD0BF77F8913}" srcOrd="8" destOrd="0" presId="urn:microsoft.com/office/officeart/2005/8/layout/hProcess11"/>
    <dgm:cxn modelId="{A6EDE786-4F18-934A-9063-6B0C053BB128}" type="presParOf" srcId="{94073D17-2286-BC48-BB5C-CD0BF77F8913}" destId="{12B66527-5E55-874E-B110-AC65986D8C48}" srcOrd="0" destOrd="0" presId="urn:microsoft.com/office/officeart/2005/8/layout/hProcess11"/>
    <dgm:cxn modelId="{4E94AE43-1567-B44C-A1B1-B88F6BAEE112}" type="presParOf" srcId="{94073D17-2286-BC48-BB5C-CD0BF77F8913}" destId="{342B59CE-658B-A24B-A603-F57554B68700}" srcOrd="1" destOrd="0" presId="urn:microsoft.com/office/officeart/2005/8/layout/hProcess11"/>
    <dgm:cxn modelId="{CEBE9CD7-3B3D-664E-9AA1-5B4C5AD78F80}" type="presParOf" srcId="{94073D17-2286-BC48-BB5C-CD0BF77F8913}" destId="{692FCBC6-62D2-984C-B4D2-F218AB955DDC}" srcOrd="2" destOrd="0" presId="urn:microsoft.com/office/officeart/2005/8/layout/hProcess11"/>
    <dgm:cxn modelId="{CCBD1FD8-1C16-CB4E-846C-4C82692BF63F}" type="presParOf" srcId="{C7C56DA5-CC68-4547-B316-EE489BCBCF04}" destId="{E37D5758-7338-EB4B-9A4A-A0B929C6C8B5}" srcOrd="9" destOrd="0" presId="urn:microsoft.com/office/officeart/2005/8/layout/hProcess11"/>
    <dgm:cxn modelId="{B1A62134-2321-BA41-9AB2-2C29A27AF9C5}" type="presParOf" srcId="{C7C56DA5-CC68-4547-B316-EE489BCBCF04}" destId="{7EC2E03A-984F-9348-AF76-13A94D27B42D}" srcOrd="10" destOrd="0" presId="urn:microsoft.com/office/officeart/2005/8/layout/hProcess11"/>
    <dgm:cxn modelId="{DD002700-9519-FD45-9FA4-8541F8CDC022}" type="presParOf" srcId="{7EC2E03A-984F-9348-AF76-13A94D27B42D}" destId="{A58D67F9-BC7E-2443-97DB-8D44BB4F6DD1}" srcOrd="0" destOrd="0" presId="urn:microsoft.com/office/officeart/2005/8/layout/hProcess11"/>
    <dgm:cxn modelId="{C0E003C9-AB10-FA41-AF27-E2D5B563EFB2}" type="presParOf" srcId="{7EC2E03A-984F-9348-AF76-13A94D27B42D}" destId="{5C3C9D26-1C17-0B41-B86C-A4336A128EC4}" srcOrd="1" destOrd="0" presId="urn:microsoft.com/office/officeart/2005/8/layout/hProcess11"/>
    <dgm:cxn modelId="{33A58F9E-0D00-4049-89AE-23527BB2C62B}" type="presParOf" srcId="{7EC2E03A-984F-9348-AF76-13A94D27B42D}" destId="{2F384741-759D-7C49-A8EE-CF35DA8C2FB6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2F3BDD-65C2-F84E-9F38-B0A55466D707}">
      <dsp:nvSpPr>
        <dsp:cNvPr id="0" name=""/>
        <dsp:cNvSpPr/>
      </dsp:nvSpPr>
      <dsp:spPr>
        <a:xfrm>
          <a:off x="0" y="1303496"/>
          <a:ext cx="10580688" cy="1737994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F45F92A-9A87-A649-87F1-544F2E5B01DB}">
      <dsp:nvSpPr>
        <dsp:cNvPr id="0" name=""/>
        <dsp:cNvSpPr/>
      </dsp:nvSpPr>
      <dsp:spPr>
        <a:xfrm>
          <a:off x="2615" y="0"/>
          <a:ext cx="1522782" cy="17379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135128" numCol="1" spcCol="1270" anchor="b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900" b="1" kern="1200" dirty="0">
              <a:solidFill>
                <a:srgbClr val="002060"/>
              </a:solidFill>
            </a:rPr>
            <a:t>2009</a:t>
          </a:r>
          <a:r>
            <a:rPr lang="de-DE" sz="1900" kern="1200" dirty="0"/>
            <a:t> </a:t>
          </a:r>
          <a:br>
            <a:rPr lang="de-DE" sz="1900" kern="1200" dirty="0"/>
          </a:br>
          <a:r>
            <a:rPr lang="de-DE" sz="1900" kern="1200" dirty="0"/>
            <a:t>erster Release von </a:t>
          </a:r>
          <a:r>
            <a:rPr lang="de-DE" sz="1900" kern="1200" dirty="0" err="1"/>
            <a:t>xz</a:t>
          </a:r>
          <a:r>
            <a:rPr lang="de-DE" sz="1900" kern="1200" dirty="0"/>
            <a:t> </a:t>
          </a:r>
          <a:r>
            <a:rPr lang="de-DE" sz="1900" kern="1200" dirty="0" err="1"/>
            <a:t>utils</a:t>
          </a:r>
          <a:endParaRPr lang="de-DE" sz="1900" kern="1200" dirty="0"/>
        </a:p>
      </dsp:txBody>
      <dsp:txXfrm>
        <a:off x="2615" y="0"/>
        <a:ext cx="1522782" cy="1737994"/>
      </dsp:txXfrm>
    </dsp:sp>
    <dsp:sp modelId="{F62A56CE-26F2-9040-96FA-F2E86BA29A2A}">
      <dsp:nvSpPr>
        <dsp:cNvPr id="0" name=""/>
        <dsp:cNvSpPr/>
      </dsp:nvSpPr>
      <dsp:spPr>
        <a:xfrm>
          <a:off x="546757" y="1955244"/>
          <a:ext cx="434498" cy="43449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63EF0C-52A2-0346-96DD-79D2D1C3EEE1}">
      <dsp:nvSpPr>
        <dsp:cNvPr id="0" name=""/>
        <dsp:cNvSpPr/>
      </dsp:nvSpPr>
      <dsp:spPr>
        <a:xfrm>
          <a:off x="1601536" y="2606992"/>
          <a:ext cx="1522782" cy="17379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135128" numCol="1" spcCol="1270" anchor="t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900" kern="1200" dirty="0"/>
        </a:p>
      </dsp:txBody>
      <dsp:txXfrm>
        <a:off x="1601536" y="2606992"/>
        <a:ext cx="1522782" cy="1737994"/>
      </dsp:txXfrm>
    </dsp:sp>
    <dsp:sp modelId="{8AD7384B-5F78-3D42-B973-41A7BCAE8CB0}">
      <dsp:nvSpPr>
        <dsp:cNvPr id="0" name=""/>
        <dsp:cNvSpPr/>
      </dsp:nvSpPr>
      <dsp:spPr>
        <a:xfrm>
          <a:off x="2145678" y="1955244"/>
          <a:ext cx="434498" cy="43449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A242F23-1AF7-B141-AA01-2AFFC3B75720}">
      <dsp:nvSpPr>
        <dsp:cNvPr id="0" name=""/>
        <dsp:cNvSpPr/>
      </dsp:nvSpPr>
      <dsp:spPr>
        <a:xfrm>
          <a:off x="3200457" y="0"/>
          <a:ext cx="1522782" cy="17379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135128" numCol="1" spcCol="1270" anchor="b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900" kern="1200" dirty="0"/>
        </a:p>
      </dsp:txBody>
      <dsp:txXfrm>
        <a:off x="3200457" y="0"/>
        <a:ext cx="1522782" cy="1737994"/>
      </dsp:txXfrm>
    </dsp:sp>
    <dsp:sp modelId="{15AE5202-A3CE-9E4A-AD7E-DBEFE4B59487}">
      <dsp:nvSpPr>
        <dsp:cNvPr id="0" name=""/>
        <dsp:cNvSpPr/>
      </dsp:nvSpPr>
      <dsp:spPr>
        <a:xfrm>
          <a:off x="3744599" y="1955244"/>
          <a:ext cx="434498" cy="43449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7F2D0A-C10A-6E48-81D0-56112306FD30}">
      <dsp:nvSpPr>
        <dsp:cNvPr id="0" name=""/>
        <dsp:cNvSpPr/>
      </dsp:nvSpPr>
      <dsp:spPr>
        <a:xfrm>
          <a:off x="4799379" y="2606992"/>
          <a:ext cx="1522782" cy="17379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135128" numCol="1" spcCol="1270" anchor="t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900" kern="1200" dirty="0"/>
        </a:p>
      </dsp:txBody>
      <dsp:txXfrm>
        <a:off x="4799379" y="2606992"/>
        <a:ext cx="1522782" cy="1737994"/>
      </dsp:txXfrm>
    </dsp:sp>
    <dsp:sp modelId="{AC80C02D-28BB-F34E-9ED5-5789C199EE58}">
      <dsp:nvSpPr>
        <dsp:cNvPr id="0" name=""/>
        <dsp:cNvSpPr/>
      </dsp:nvSpPr>
      <dsp:spPr>
        <a:xfrm>
          <a:off x="5343520" y="1955244"/>
          <a:ext cx="434498" cy="43449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B66527-5E55-874E-B110-AC65986D8C48}">
      <dsp:nvSpPr>
        <dsp:cNvPr id="0" name=""/>
        <dsp:cNvSpPr/>
      </dsp:nvSpPr>
      <dsp:spPr>
        <a:xfrm>
          <a:off x="6398300" y="0"/>
          <a:ext cx="1522782" cy="17379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135128" numCol="1" spcCol="1270" anchor="b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900" kern="1200" dirty="0"/>
        </a:p>
      </dsp:txBody>
      <dsp:txXfrm>
        <a:off x="6398300" y="0"/>
        <a:ext cx="1522782" cy="1737994"/>
      </dsp:txXfrm>
    </dsp:sp>
    <dsp:sp modelId="{342B59CE-658B-A24B-A603-F57554B68700}">
      <dsp:nvSpPr>
        <dsp:cNvPr id="0" name=""/>
        <dsp:cNvSpPr/>
      </dsp:nvSpPr>
      <dsp:spPr>
        <a:xfrm>
          <a:off x="6942442" y="1955244"/>
          <a:ext cx="434498" cy="43449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8D67F9-BC7E-2443-97DB-8D44BB4F6DD1}">
      <dsp:nvSpPr>
        <dsp:cNvPr id="0" name=""/>
        <dsp:cNvSpPr/>
      </dsp:nvSpPr>
      <dsp:spPr>
        <a:xfrm>
          <a:off x="7997221" y="2606992"/>
          <a:ext cx="1522782" cy="17379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135128" numCol="1" spcCol="1270" anchor="t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900" kern="1200" dirty="0"/>
        </a:p>
      </dsp:txBody>
      <dsp:txXfrm>
        <a:off x="7997221" y="2606992"/>
        <a:ext cx="1522782" cy="1737994"/>
      </dsp:txXfrm>
    </dsp:sp>
    <dsp:sp modelId="{5C3C9D26-1C17-0B41-B86C-A4336A128EC4}">
      <dsp:nvSpPr>
        <dsp:cNvPr id="0" name=""/>
        <dsp:cNvSpPr/>
      </dsp:nvSpPr>
      <dsp:spPr>
        <a:xfrm>
          <a:off x="8541363" y="1955244"/>
          <a:ext cx="434498" cy="43449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2F3BDD-65C2-F84E-9F38-B0A55466D707}">
      <dsp:nvSpPr>
        <dsp:cNvPr id="0" name=""/>
        <dsp:cNvSpPr/>
      </dsp:nvSpPr>
      <dsp:spPr>
        <a:xfrm>
          <a:off x="0" y="1303496"/>
          <a:ext cx="10580688" cy="1737994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F45F92A-9A87-A649-87F1-544F2E5B01DB}">
      <dsp:nvSpPr>
        <dsp:cNvPr id="0" name=""/>
        <dsp:cNvSpPr/>
      </dsp:nvSpPr>
      <dsp:spPr>
        <a:xfrm>
          <a:off x="2615" y="0"/>
          <a:ext cx="1522782" cy="17379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20904" rIns="120904" bIns="120904" numCol="1" spcCol="1270" anchor="b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700" b="1" kern="1200" dirty="0">
              <a:solidFill>
                <a:srgbClr val="002060"/>
              </a:solidFill>
            </a:rPr>
            <a:t>2009</a:t>
          </a:r>
          <a:r>
            <a:rPr lang="de-DE" sz="1700" kern="1200" dirty="0"/>
            <a:t> </a:t>
          </a:r>
          <a:br>
            <a:rPr lang="de-DE" sz="1700" kern="1200" dirty="0"/>
          </a:br>
          <a:r>
            <a:rPr lang="de-DE" sz="1700" kern="1200" dirty="0"/>
            <a:t>erster Release von </a:t>
          </a:r>
          <a:r>
            <a:rPr lang="de-DE" sz="1700" kern="1200" dirty="0" err="1"/>
            <a:t>xz</a:t>
          </a:r>
          <a:r>
            <a:rPr lang="de-DE" sz="1700" kern="1200" dirty="0"/>
            <a:t> </a:t>
          </a:r>
          <a:r>
            <a:rPr lang="de-DE" sz="1700" kern="1200" dirty="0" err="1"/>
            <a:t>utils</a:t>
          </a:r>
          <a:endParaRPr lang="de-DE" sz="1700" kern="1200" dirty="0"/>
        </a:p>
      </dsp:txBody>
      <dsp:txXfrm>
        <a:off x="2615" y="0"/>
        <a:ext cx="1522782" cy="1737994"/>
      </dsp:txXfrm>
    </dsp:sp>
    <dsp:sp modelId="{F62A56CE-26F2-9040-96FA-F2E86BA29A2A}">
      <dsp:nvSpPr>
        <dsp:cNvPr id="0" name=""/>
        <dsp:cNvSpPr/>
      </dsp:nvSpPr>
      <dsp:spPr>
        <a:xfrm>
          <a:off x="546757" y="1955244"/>
          <a:ext cx="434498" cy="43449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63EF0C-52A2-0346-96DD-79D2D1C3EEE1}">
      <dsp:nvSpPr>
        <dsp:cNvPr id="0" name=""/>
        <dsp:cNvSpPr/>
      </dsp:nvSpPr>
      <dsp:spPr>
        <a:xfrm>
          <a:off x="1601536" y="2606992"/>
          <a:ext cx="1522782" cy="17379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20904" rIns="120904" bIns="120904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700" b="1" kern="1200" dirty="0">
              <a:solidFill>
                <a:srgbClr val="002060"/>
              </a:solidFill>
            </a:rPr>
            <a:t>Januar 2021</a:t>
          </a:r>
          <a:br>
            <a:rPr lang="de-DE" sz="1700" b="1" kern="1200" dirty="0">
              <a:solidFill>
                <a:srgbClr val="002060"/>
              </a:solidFill>
            </a:rPr>
          </a:br>
          <a:r>
            <a:rPr lang="de-DE" sz="1700" kern="1200" dirty="0"/>
            <a:t>Jia Tan GitHub Account wird erstellt</a:t>
          </a:r>
        </a:p>
      </dsp:txBody>
      <dsp:txXfrm>
        <a:off x="1601536" y="2606992"/>
        <a:ext cx="1522782" cy="1737994"/>
      </dsp:txXfrm>
    </dsp:sp>
    <dsp:sp modelId="{8AD7384B-5F78-3D42-B973-41A7BCAE8CB0}">
      <dsp:nvSpPr>
        <dsp:cNvPr id="0" name=""/>
        <dsp:cNvSpPr/>
      </dsp:nvSpPr>
      <dsp:spPr>
        <a:xfrm>
          <a:off x="2145678" y="1955244"/>
          <a:ext cx="434498" cy="43449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A242F23-1AF7-B141-AA01-2AFFC3B75720}">
      <dsp:nvSpPr>
        <dsp:cNvPr id="0" name=""/>
        <dsp:cNvSpPr/>
      </dsp:nvSpPr>
      <dsp:spPr>
        <a:xfrm>
          <a:off x="3200457" y="0"/>
          <a:ext cx="1522782" cy="17379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20904" rIns="120904" bIns="120904" numCol="1" spcCol="1270" anchor="b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700" kern="1200" dirty="0"/>
        </a:p>
      </dsp:txBody>
      <dsp:txXfrm>
        <a:off x="3200457" y="0"/>
        <a:ext cx="1522782" cy="1737994"/>
      </dsp:txXfrm>
    </dsp:sp>
    <dsp:sp modelId="{15AE5202-A3CE-9E4A-AD7E-DBEFE4B59487}">
      <dsp:nvSpPr>
        <dsp:cNvPr id="0" name=""/>
        <dsp:cNvSpPr/>
      </dsp:nvSpPr>
      <dsp:spPr>
        <a:xfrm>
          <a:off x="3744599" y="1955244"/>
          <a:ext cx="434498" cy="43449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7F2D0A-C10A-6E48-81D0-56112306FD30}">
      <dsp:nvSpPr>
        <dsp:cNvPr id="0" name=""/>
        <dsp:cNvSpPr/>
      </dsp:nvSpPr>
      <dsp:spPr>
        <a:xfrm>
          <a:off x="4799379" y="2606992"/>
          <a:ext cx="1522782" cy="17379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20904" rIns="120904" bIns="120904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700" kern="1200" dirty="0"/>
        </a:p>
      </dsp:txBody>
      <dsp:txXfrm>
        <a:off x="4799379" y="2606992"/>
        <a:ext cx="1522782" cy="1737994"/>
      </dsp:txXfrm>
    </dsp:sp>
    <dsp:sp modelId="{AC80C02D-28BB-F34E-9ED5-5789C199EE58}">
      <dsp:nvSpPr>
        <dsp:cNvPr id="0" name=""/>
        <dsp:cNvSpPr/>
      </dsp:nvSpPr>
      <dsp:spPr>
        <a:xfrm>
          <a:off x="5343520" y="1955244"/>
          <a:ext cx="434498" cy="43449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B66527-5E55-874E-B110-AC65986D8C48}">
      <dsp:nvSpPr>
        <dsp:cNvPr id="0" name=""/>
        <dsp:cNvSpPr/>
      </dsp:nvSpPr>
      <dsp:spPr>
        <a:xfrm>
          <a:off x="6398300" y="0"/>
          <a:ext cx="1522782" cy="17379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20904" rIns="120904" bIns="120904" numCol="1" spcCol="1270" anchor="b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700" kern="1200" dirty="0"/>
        </a:p>
      </dsp:txBody>
      <dsp:txXfrm>
        <a:off x="6398300" y="0"/>
        <a:ext cx="1522782" cy="1737994"/>
      </dsp:txXfrm>
    </dsp:sp>
    <dsp:sp modelId="{342B59CE-658B-A24B-A603-F57554B68700}">
      <dsp:nvSpPr>
        <dsp:cNvPr id="0" name=""/>
        <dsp:cNvSpPr/>
      </dsp:nvSpPr>
      <dsp:spPr>
        <a:xfrm>
          <a:off x="6942442" y="1955244"/>
          <a:ext cx="434498" cy="43449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8D67F9-BC7E-2443-97DB-8D44BB4F6DD1}">
      <dsp:nvSpPr>
        <dsp:cNvPr id="0" name=""/>
        <dsp:cNvSpPr/>
      </dsp:nvSpPr>
      <dsp:spPr>
        <a:xfrm>
          <a:off x="7997221" y="2606992"/>
          <a:ext cx="1522782" cy="17379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20904" rIns="120904" bIns="120904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700" kern="1200" dirty="0"/>
        </a:p>
      </dsp:txBody>
      <dsp:txXfrm>
        <a:off x="7997221" y="2606992"/>
        <a:ext cx="1522782" cy="1737994"/>
      </dsp:txXfrm>
    </dsp:sp>
    <dsp:sp modelId="{5C3C9D26-1C17-0B41-B86C-A4336A128EC4}">
      <dsp:nvSpPr>
        <dsp:cNvPr id="0" name=""/>
        <dsp:cNvSpPr/>
      </dsp:nvSpPr>
      <dsp:spPr>
        <a:xfrm>
          <a:off x="8541363" y="1955244"/>
          <a:ext cx="434498" cy="43449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2F3BDD-65C2-F84E-9F38-B0A55466D707}">
      <dsp:nvSpPr>
        <dsp:cNvPr id="0" name=""/>
        <dsp:cNvSpPr/>
      </dsp:nvSpPr>
      <dsp:spPr>
        <a:xfrm>
          <a:off x="0" y="1303496"/>
          <a:ext cx="10580688" cy="1737994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F45F92A-9A87-A649-87F1-544F2E5B01DB}">
      <dsp:nvSpPr>
        <dsp:cNvPr id="0" name=""/>
        <dsp:cNvSpPr/>
      </dsp:nvSpPr>
      <dsp:spPr>
        <a:xfrm>
          <a:off x="2615" y="0"/>
          <a:ext cx="1522782" cy="17379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b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b="1" kern="1200" dirty="0">
              <a:solidFill>
                <a:srgbClr val="002060"/>
              </a:solidFill>
            </a:rPr>
            <a:t>2009</a:t>
          </a:r>
          <a:r>
            <a:rPr lang="de-DE" sz="1400" kern="1200" dirty="0"/>
            <a:t> </a:t>
          </a:r>
          <a:br>
            <a:rPr lang="de-DE" sz="1400" kern="1200" dirty="0"/>
          </a:br>
          <a:r>
            <a:rPr lang="de-DE" sz="1400" kern="1200" dirty="0"/>
            <a:t>erster Release von </a:t>
          </a:r>
          <a:r>
            <a:rPr lang="de-DE" sz="1400" kern="1200" dirty="0" err="1"/>
            <a:t>xz</a:t>
          </a:r>
          <a:r>
            <a:rPr lang="de-DE" sz="1400" kern="1200" dirty="0"/>
            <a:t> </a:t>
          </a:r>
          <a:r>
            <a:rPr lang="de-DE" sz="1400" kern="1200" dirty="0" err="1"/>
            <a:t>utils</a:t>
          </a:r>
          <a:endParaRPr lang="de-DE" sz="1400" kern="1200" dirty="0"/>
        </a:p>
      </dsp:txBody>
      <dsp:txXfrm>
        <a:off x="2615" y="0"/>
        <a:ext cx="1522782" cy="1737994"/>
      </dsp:txXfrm>
    </dsp:sp>
    <dsp:sp modelId="{F62A56CE-26F2-9040-96FA-F2E86BA29A2A}">
      <dsp:nvSpPr>
        <dsp:cNvPr id="0" name=""/>
        <dsp:cNvSpPr/>
      </dsp:nvSpPr>
      <dsp:spPr>
        <a:xfrm>
          <a:off x="546757" y="1955244"/>
          <a:ext cx="434498" cy="43449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63EF0C-52A2-0346-96DD-79D2D1C3EEE1}">
      <dsp:nvSpPr>
        <dsp:cNvPr id="0" name=""/>
        <dsp:cNvSpPr/>
      </dsp:nvSpPr>
      <dsp:spPr>
        <a:xfrm>
          <a:off x="1601536" y="2606992"/>
          <a:ext cx="1522782" cy="17379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b="1" kern="1200" dirty="0">
              <a:solidFill>
                <a:srgbClr val="002060"/>
              </a:solidFill>
            </a:rPr>
            <a:t>Januar 2021</a:t>
          </a:r>
          <a:br>
            <a:rPr lang="de-DE" sz="1400" b="1" kern="1200" dirty="0">
              <a:solidFill>
                <a:srgbClr val="002060"/>
              </a:solidFill>
            </a:rPr>
          </a:br>
          <a:r>
            <a:rPr lang="de-DE" sz="1400" kern="1200" dirty="0"/>
            <a:t>Jia Tan GitHub Account wird erstellt</a:t>
          </a:r>
        </a:p>
      </dsp:txBody>
      <dsp:txXfrm>
        <a:off x="1601536" y="2606992"/>
        <a:ext cx="1522782" cy="1737994"/>
      </dsp:txXfrm>
    </dsp:sp>
    <dsp:sp modelId="{8AD7384B-5F78-3D42-B973-41A7BCAE8CB0}">
      <dsp:nvSpPr>
        <dsp:cNvPr id="0" name=""/>
        <dsp:cNvSpPr/>
      </dsp:nvSpPr>
      <dsp:spPr>
        <a:xfrm>
          <a:off x="2145678" y="1955244"/>
          <a:ext cx="434498" cy="43449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3C8DE5D-364B-A940-919F-A5BD611E0426}">
      <dsp:nvSpPr>
        <dsp:cNvPr id="0" name=""/>
        <dsp:cNvSpPr/>
      </dsp:nvSpPr>
      <dsp:spPr>
        <a:xfrm>
          <a:off x="3200457" y="0"/>
          <a:ext cx="1522782" cy="17379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b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b="1" kern="1200" dirty="0">
              <a:solidFill>
                <a:srgbClr val="002060"/>
              </a:solidFill>
            </a:rPr>
            <a:t>März-Juli 2023</a:t>
          </a:r>
          <a:br>
            <a:rPr lang="de-DE" sz="1400" b="1" kern="1200" dirty="0">
              <a:solidFill>
                <a:srgbClr val="002060"/>
              </a:solidFill>
            </a:rPr>
          </a:br>
          <a:r>
            <a:rPr lang="de-DE" sz="1400" kern="1200" dirty="0"/>
            <a:t>Der Exploit wird vorbereitet</a:t>
          </a:r>
        </a:p>
      </dsp:txBody>
      <dsp:txXfrm>
        <a:off x="3200457" y="0"/>
        <a:ext cx="1522782" cy="1737994"/>
      </dsp:txXfrm>
    </dsp:sp>
    <dsp:sp modelId="{03FE9F8D-B850-F842-880F-09FA1231549B}">
      <dsp:nvSpPr>
        <dsp:cNvPr id="0" name=""/>
        <dsp:cNvSpPr/>
      </dsp:nvSpPr>
      <dsp:spPr>
        <a:xfrm>
          <a:off x="3744599" y="1955244"/>
          <a:ext cx="434498" cy="43449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4DE6F53-3287-7A49-9669-CE624570CC23}">
      <dsp:nvSpPr>
        <dsp:cNvPr id="0" name=""/>
        <dsp:cNvSpPr/>
      </dsp:nvSpPr>
      <dsp:spPr>
        <a:xfrm>
          <a:off x="4799379" y="2606992"/>
          <a:ext cx="1522782" cy="17379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b="1" kern="1200" dirty="0">
              <a:solidFill>
                <a:srgbClr val="002060"/>
              </a:solidFill>
            </a:rPr>
            <a:t>Februar 2024 </a:t>
          </a:r>
          <a:br>
            <a:rPr lang="de-DE" sz="1400" b="1" kern="1200" dirty="0">
              <a:solidFill>
                <a:srgbClr val="002060"/>
              </a:solidFill>
            </a:rPr>
          </a:br>
          <a:r>
            <a:rPr lang="de-DE" sz="1400" kern="1200" dirty="0"/>
            <a:t>Code für den Exploit wird hinzugefügt</a:t>
          </a:r>
        </a:p>
      </dsp:txBody>
      <dsp:txXfrm>
        <a:off x="4799379" y="2606992"/>
        <a:ext cx="1522782" cy="1737994"/>
      </dsp:txXfrm>
    </dsp:sp>
    <dsp:sp modelId="{4A3B8B7F-B3E6-034D-8DDD-6573BA370500}">
      <dsp:nvSpPr>
        <dsp:cNvPr id="0" name=""/>
        <dsp:cNvSpPr/>
      </dsp:nvSpPr>
      <dsp:spPr>
        <a:xfrm>
          <a:off x="5343520" y="1955244"/>
          <a:ext cx="434498" cy="43449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B66527-5E55-874E-B110-AC65986D8C48}">
      <dsp:nvSpPr>
        <dsp:cNvPr id="0" name=""/>
        <dsp:cNvSpPr/>
      </dsp:nvSpPr>
      <dsp:spPr>
        <a:xfrm>
          <a:off x="6398300" y="0"/>
          <a:ext cx="1522782" cy="17379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b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b="1" kern="1200" dirty="0">
              <a:solidFill>
                <a:srgbClr val="002060"/>
              </a:solidFill>
            </a:rPr>
            <a:t>9. März 2024 </a:t>
          </a:r>
          <a:br>
            <a:rPr lang="de-DE" sz="1400" b="1" kern="1200" dirty="0">
              <a:solidFill>
                <a:srgbClr val="002060"/>
              </a:solidFill>
            </a:rPr>
          </a:br>
          <a:r>
            <a:rPr lang="de-DE" sz="1400" kern="1200" dirty="0"/>
            <a:t>erste angreifbare Version von </a:t>
          </a:r>
          <a:r>
            <a:rPr lang="de-DE" sz="1400" kern="1200" dirty="0" err="1"/>
            <a:t>xz</a:t>
          </a:r>
          <a:r>
            <a:rPr lang="de-DE" sz="1400" kern="1200" dirty="0"/>
            <a:t> </a:t>
          </a:r>
          <a:r>
            <a:rPr lang="de-DE" sz="1400" kern="1200" dirty="0" err="1"/>
            <a:t>utils</a:t>
          </a:r>
          <a:r>
            <a:rPr lang="de-DE" sz="1400" kern="1200" dirty="0"/>
            <a:t> (v5.6.0) wird veröffentlicht</a:t>
          </a:r>
        </a:p>
      </dsp:txBody>
      <dsp:txXfrm>
        <a:off x="6398300" y="0"/>
        <a:ext cx="1522782" cy="1737994"/>
      </dsp:txXfrm>
    </dsp:sp>
    <dsp:sp modelId="{342B59CE-658B-A24B-A603-F57554B68700}">
      <dsp:nvSpPr>
        <dsp:cNvPr id="0" name=""/>
        <dsp:cNvSpPr/>
      </dsp:nvSpPr>
      <dsp:spPr>
        <a:xfrm>
          <a:off x="6942442" y="1955244"/>
          <a:ext cx="434498" cy="43449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8D67F9-BC7E-2443-97DB-8D44BB4F6DD1}">
      <dsp:nvSpPr>
        <dsp:cNvPr id="0" name=""/>
        <dsp:cNvSpPr/>
      </dsp:nvSpPr>
      <dsp:spPr>
        <a:xfrm>
          <a:off x="7997221" y="2606992"/>
          <a:ext cx="1522782" cy="17379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400" kern="1200" dirty="0"/>
        </a:p>
      </dsp:txBody>
      <dsp:txXfrm>
        <a:off x="7997221" y="2606992"/>
        <a:ext cx="1522782" cy="1737994"/>
      </dsp:txXfrm>
    </dsp:sp>
    <dsp:sp modelId="{5C3C9D26-1C17-0B41-B86C-A4336A128EC4}">
      <dsp:nvSpPr>
        <dsp:cNvPr id="0" name=""/>
        <dsp:cNvSpPr/>
      </dsp:nvSpPr>
      <dsp:spPr>
        <a:xfrm>
          <a:off x="8541363" y="1955244"/>
          <a:ext cx="434498" cy="43449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2F3BDD-65C2-F84E-9F38-B0A55466D707}">
      <dsp:nvSpPr>
        <dsp:cNvPr id="0" name=""/>
        <dsp:cNvSpPr/>
      </dsp:nvSpPr>
      <dsp:spPr>
        <a:xfrm>
          <a:off x="0" y="1303496"/>
          <a:ext cx="10580688" cy="1737994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F45F92A-9A87-A649-87F1-544F2E5B01DB}">
      <dsp:nvSpPr>
        <dsp:cNvPr id="0" name=""/>
        <dsp:cNvSpPr/>
      </dsp:nvSpPr>
      <dsp:spPr>
        <a:xfrm>
          <a:off x="2615" y="0"/>
          <a:ext cx="1522782" cy="17379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b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b="1" kern="1200" dirty="0">
              <a:solidFill>
                <a:srgbClr val="002060"/>
              </a:solidFill>
            </a:rPr>
            <a:t>2009</a:t>
          </a:r>
          <a:r>
            <a:rPr lang="de-DE" sz="1400" kern="1200" dirty="0"/>
            <a:t> </a:t>
          </a:r>
          <a:br>
            <a:rPr lang="de-DE" sz="1400" kern="1200" dirty="0"/>
          </a:br>
          <a:r>
            <a:rPr lang="de-DE" sz="1400" kern="1200" dirty="0"/>
            <a:t>erster Release von </a:t>
          </a:r>
          <a:r>
            <a:rPr lang="de-DE" sz="1400" kern="1200" dirty="0" err="1"/>
            <a:t>xz</a:t>
          </a:r>
          <a:r>
            <a:rPr lang="de-DE" sz="1400" kern="1200" dirty="0"/>
            <a:t> </a:t>
          </a:r>
          <a:r>
            <a:rPr lang="de-DE" sz="1400" kern="1200" dirty="0" err="1"/>
            <a:t>utils</a:t>
          </a:r>
          <a:endParaRPr lang="de-DE" sz="1400" kern="1200" dirty="0"/>
        </a:p>
      </dsp:txBody>
      <dsp:txXfrm>
        <a:off x="2615" y="0"/>
        <a:ext cx="1522782" cy="1737994"/>
      </dsp:txXfrm>
    </dsp:sp>
    <dsp:sp modelId="{F62A56CE-26F2-9040-96FA-F2E86BA29A2A}">
      <dsp:nvSpPr>
        <dsp:cNvPr id="0" name=""/>
        <dsp:cNvSpPr/>
      </dsp:nvSpPr>
      <dsp:spPr>
        <a:xfrm>
          <a:off x="546757" y="1955244"/>
          <a:ext cx="434498" cy="43449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63EF0C-52A2-0346-96DD-79D2D1C3EEE1}">
      <dsp:nvSpPr>
        <dsp:cNvPr id="0" name=""/>
        <dsp:cNvSpPr/>
      </dsp:nvSpPr>
      <dsp:spPr>
        <a:xfrm>
          <a:off x="1601536" y="2606992"/>
          <a:ext cx="1522782" cy="17379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b="1" kern="1200" dirty="0">
              <a:solidFill>
                <a:srgbClr val="002060"/>
              </a:solidFill>
            </a:rPr>
            <a:t>Januar 2021</a:t>
          </a:r>
          <a:br>
            <a:rPr lang="de-DE" sz="1400" b="1" kern="1200" dirty="0">
              <a:solidFill>
                <a:srgbClr val="002060"/>
              </a:solidFill>
            </a:rPr>
          </a:br>
          <a:r>
            <a:rPr lang="de-DE" sz="1400" kern="1200" dirty="0"/>
            <a:t>Jia Tan GitHub Account wird erstellt</a:t>
          </a:r>
        </a:p>
      </dsp:txBody>
      <dsp:txXfrm>
        <a:off x="1601536" y="2606992"/>
        <a:ext cx="1522782" cy="1737994"/>
      </dsp:txXfrm>
    </dsp:sp>
    <dsp:sp modelId="{8AD7384B-5F78-3D42-B973-41A7BCAE8CB0}">
      <dsp:nvSpPr>
        <dsp:cNvPr id="0" name=""/>
        <dsp:cNvSpPr/>
      </dsp:nvSpPr>
      <dsp:spPr>
        <a:xfrm>
          <a:off x="2145678" y="1955244"/>
          <a:ext cx="434498" cy="43449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A242F23-1AF7-B141-AA01-2AFFC3B75720}">
      <dsp:nvSpPr>
        <dsp:cNvPr id="0" name=""/>
        <dsp:cNvSpPr/>
      </dsp:nvSpPr>
      <dsp:spPr>
        <a:xfrm>
          <a:off x="3200457" y="0"/>
          <a:ext cx="1522782" cy="17379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b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b="1" kern="1200" dirty="0">
              <a:solidFill>
                <a:srgbClr val="002060"/>
              </a:solidFill>
            </a:rPr>
            <a:t>März-Juli 2023</a:t>
          </a:r>
          <a:br>
            <a:rPr lang="de-DE" sz="1400" b="1" kern="1200" dirty="0">
              <a:solidFill>
                <a:srgbClr val="002060"/>
              </a:solidFill>
            </a:rPr>
          </a:br>
          <a:r>
            <a:rPr lang="de-DE" sz="1400" kern="1200" dirty="0"/>
            <a:t>Der Exploit wird vorbereitet</a:t>
          </a:r>
        </a:p>
      </dsp:txBody>
      <dsp:txXfrm>
        <a:off x="3200457" y="0"/>
        <a:ext cx="1522782" cy="1737994"/>
      </dsp:txXfrm>
    </dsp:sp>
    <dsp:sp modelId="{15AE5202-A3CE-9E4A-AD7E-DBEFE4B59487}">
      <dsp:nvSpPr>
        <dsp:cNvPr id="0" name=""/>
        <dsp:cNvSpPr/>
      </dsp:nvSpPr>
      <dsp:spPr>
        <a:xfrm>
          <a:off x="3744599" y="1955244"/>
          <a:ext cx="434498" cy="43449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7F2D0A-C10A-6E48-81D0-56112306FD30}">
      <dsp:nvSpPr>
        <dsp:cNvPr id="0" name=""/>
        <dsp:cNvSpPr/>
      </dsp:nvSpPr>
      <dsp:spPr>
        <a:xfrm>
          <a:off x="4799379" y="2606992"/>
          <a:ext cx="1522782" cy="17379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b="1" kern="1200" dirty="0">
              <a:solidFill>
                <a:srgbClr val="002060"/>
              </a:solidFill>
            </a:rPr>
            <a:t>Februar 2024 </a:t>
          </a:r>
          <a:br>
            <a:rPr lang="de-DE" sz="1400" b="1" kern="1200" dirty="0">
              <a:solidFill>
                <a:srgbClr val="002060"/>
              </a:solidFill>
            </a:rPr>
          </a:br>
          <a:r>
            <a:rPr lang="de-DE" sz="1400" kern="1200" dirty="0"/>
            <a:t>Code für den Exploit wird hinzugefügt</a:t>
          </a:r>
        </a:p>
      </dsp:txBody>
      <dsp:txXfrm>
        <a:off x="4799379" y="2606992"/>
        <a:ext cx="1522782" cy="1737994"/>
      </dsp:txXfrm>
    </dsp:sp>
    <dsp:sp modelId="{AC80C02D-28BB-F34E-9ED5-5789C199EE58}">
      <dsp:nvSpPr>
        <dsp:cNvPr id="0" name=""/>
        <dsp:cNvSpPr/>
      </dsp:nvSpPr>
      <dsp:spPr>
        <a:xfrm>
          <a:off x="5343520" y="1955244"/>
          <a:ext cx="434498" cy="43449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B66527-5E55-874E-B110-AC65986D8C48}">
      <dsp:nvSpPr>
        <dsp:cNvPr id="0" name=""/>
        <dsp:cNvSpPr/>
      </dsp:nvSpPr>
      <dsp:spPr>
        <a:xfrm>
          <a:off x="6398300" y="0"/>
          <a:ext cx="1522782" cy="17379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b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b="1" kern="1200" dirty="0">
              <a:solidFill>
                <a:srgbClr val="002060"/>
              </a:solidFill>
            </a:rPr>
            <a:t>9. März 2024 </a:t>
          </a:r>
          <a:br>
            <a:rPr lang="de-DE" sz="1400" b="1" kern="1200" dirty="0">
              <a:solidFill>
                <a:srgbClr val="002060"/>
              </a:solidFill>
            </a:rPr>
          </a:br>
          <a:r>
            <a:rPr lang="de-DE" sz="1400" kern="1200" dirty="0"/>
            <a:t>erste angreifbare Version von </a:t>
          </a:r>
          <a:r>
            <a:rPr lang="de-DE" sz="1400" kern="1200" dirty="0" err="1"/>
            <a:t>xz</a:t>
          </a:r>
          <a:r>
            <a:rPr lang="de-DE" sz="1400" kern="1200" dirty="0"/>
            <a:t> </a:t>
          </a:r>
          <a:r>
            <a:rPr lang="de-DE" sz="1400" kern="1200" dirty="0" err="1"/>
            <a:t>utils</a:t>
          </a:r>
          <a:r>
            <a:rPr lang="de-DE" sz="1400" kern="1200" dirty="0"/>
            <a:t> (v5.6.0) wird veröffentlicht</a:t>
          </a:r>
        </a:p>
      </dsp:txBody>
      <dsp:txXfrm>
        <a:off x="6398300" y="0"/>
        <a:ext cx="1522782" cy="1737994"/>
      </dsp:txXfrm>
    </dsp:sp>
    <dsp:sp modelId="{342B59CE-658B-A24B-A603-F57554B68700}">
      <dsp:nvSpPr>
        <dsp:cNvPr id="0" name=""/>
        <dsp:cNvSpPr/>
      </dsp:nvSpPr>
      <dsp:spPr>
        <a:xfrm>
          <a:off x="6942442" y="1955244"/>
          <a:ext cx="434498" cy="43449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8D67F9-BC7E-2443-97DB-8D44BB4F6DD1}">
      <dsp:nvSpPr>
        <dsp:cNvPr id="0" name=""/>
        <dsp:cNvSpPr/>
      </dsp:nvSpPr>
      <dsp:spPr>
        <a:xfrm>
          <a:off x="7997221" y="2606992"/>
          <a:ext cx="1522782" cy="17379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b="1" kern="1200" dirty="0">
              <a:solidFill>
                <a:srgbClr val="002060"/>
              </a:solidFill>
            </a:rPr>
            <a:t>29. März 2024</a:t>
          </a:r>
          <a:br>
            <a:rPr lang="de-DE" sz="1400" b="1" kern="1200" dirty="0">
              <a:solidFill>
                <a:srgbClr val="002060"/>
              </a:solidFill>
            </a:rPr>
          </a:br>
          <a:r>
            <a:rPr lang="de-DE" sz="1400" kern="1200" dirty="0"/>
            <a:t>Hintertür wird gefunden</a:t>
          </a:r>
        </a:p>
      </dsp:txBody>
      <dsp:txXfrm>
        <a:off x="7997221" y="2606992"/>
        <a:ext cx="1522782" cy="1737994"/>
      </dsp:txXfrm>
    </dsp:sp>
    <dsp:sp modelId="{5C3C9D26-1C17-0B41-B86C-A4336A128EC4}">
      <dsp:nvSpPr>
        <dsp:cNvPr id="0" name=""/>
        <dsp:cNvSpPr/>
      </dsp:nvSpPr>
      <dsp:spPr>
        <a:xfrm>
          <a:off x="8541363" y="1955244"/>
          <a:ext cx="434498" cy="43449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633BB1-976E-4B42-9F18-F0192CA2DF64}" type="datetimeFigureOut">
              <a:rPr lang="de-DE" smtClean="0"/>
              <a:t>05.06.24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B42C35-2688-FB44-8E8F-3B412975DA0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536962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B42C35-2688-FB44-8E8F-3B412975DA02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295742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B42C35-2688-FB44-8E8F-3B412975DA02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8754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elfolie_TUD_weiß-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fik 13"/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6348" y="330108"/>
            <a:ext cx="1468046" cy="544572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04" y="349983"/>
            <a:ext cx="1764000" cy="511579"/>
          </a:xfrm>
          <a:prstGeom prst="rect">
            <a:avLst/>
          </a:prstGeom>
        </p:spPr>
      </p:pic>
      <p:sp>
        <p:nvSpPr>
          <p:cNvPr id="13" name="Rechteck 12"/>
          <p:cNvSpPr/>
          <p:nvPr/>
        </p:nvSpPr>
        <p:spPr>
          <a:xfrm>
            <a:off x="0" y="1204912"/>
            <a:ext cx="12192000" cy="5653089"/>
          </a:xfrm>
          <a:prstGeom prst="rect">
            <a:avLst/>
          </a:prstGeom>
          <a:gradFill>
            <a:gsLst>
              <a:gs pos="14000">
                <a:schemeClr val="accent2"/>
              </a:gs>
              <a:gs pos="100000">
                <a:schemeClr val="accent1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noProof="0" dirty="0"/>
          </a:p>
        </p:txBody>
      </p:sp>
      <p:sp>
        <p:nvSpPr>
          <p:cNvPr id="18" name="Textplatzhalter 25"/>
          <p:cNvSpPr>
            <a:spLocks noGrp="1"/>
          </p:cNvSpPr>
          <p:nvPr>
            <p:ph type="body" sz="quarter" idx="10" hasCustomPrompt="1"/>
          </p:nvPr>
        </p:nvSpPr>
        <p:spPr>
          <a:xfrm>
            <a:off x="882808" y="2852116"/>
            <a:ext cx="1168590" cy="246221"/>
          </a:xfrm>
          <a:prstGeom prst="rect">
            <a:avLst/>
          </a:prstGeom>
          <a:noFill/>
          <a:ln>
            <a:noFill/>
          </a:ln>
        </p:spPr>
        <p:txBody>
          <a:bodyPr wrap="none" lIns="0">
            <a:spAutoFit/>
          </a:bodyPr>
          <a:lstStyle>
            <a:lvl1pPr>
              <a:spcBef>
                <a:spcPts val="0"/>
              </a:spcBef>
              <a:defRPr sz="1600" b="1" baseline="0">
                <a:solidFill>
                  <a:schemeClr val="bg1">
                    <a:alpha val="70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Johann </a:t>
            </a:r>
            <a:r>
              <a:rPr lang="en-US" noProof="0" dirty="0" err="1"/>
              <a:t>Süß</a:t>
            </a:r>
            <a:endParaRPr lang="en-US" noProof="0" dirty="0"/>
          </a:p>
        </p:txBody>
      </p:sp>
      <p:sp>
        <p:nvSpPr>
          <p:cNvPr id="19" name="Titel 1"/>
          <p:cNvSpPr>
            <a:spLocks noGrp="1"/>
          </p:cNvSpPr>
          <p:nvPr>
            <p:ph type="title" hasCustomPrompt="1"/>
          </p:nvPr>
        </p:nvSpPr>
        <p:spPr>
          <a:xfrm>
            <a:off x="882771" y="3835706"/>
            <a:ext cx="1958678" cy="492443"/>
          </a:xfrm>
          <a:noFill/>
          <a:ln>
            <a:noFill/>
          </a:ln>
        </p:spPr>
        <p:txBody>
          <a:bodyPr wrap="none" lIns="0">
            <a:spAutoFit/>
          </a:bodyPr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en-US" noProof="0" dirty="0" err="1"/>
              <a:t>xz</a:t>
            </a:r>
            <a:r>
              <a:rPr lang="en-US" noProof="0" dirty="0"/>
              <a:t> exploit</a:t>
            </a:r>
          </a:p>
        </p:txBody>
      </p:sp>
      <p:sp>
        <p:nvSpPr>
          <p:cNvPr id="20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882772" y="5028236"/>
            <a:ext cx="5981697" cy="246221"/>
          </a:xfrm>
          <a:prstGeom prst="rect">
            <a:avLst/>
          </a:prstGeom>
          <a:noFill/>
        </p:spPr>
        <p:txBody>
          <a:bodyPr wrap="none" lIns="0">
            <a:spAutoFit/>
          </a:bodyPr>
          <a:lstStyle>
            <a:lvl1pPr marL="0" indent="0" algn="l">
              <a:buNone/>
              <a:defRPr b="0">
                <a:solidFill>
                  <a:schemeClr val="bg1">
                    <a:alpha val="7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err="1"/>
              <a:t>Formatvorlage</a:t>
            </a:r>
            <a:r>
              <a:rPr lang="en-US" noProof="0" dirty="0"/>
              <a:t> des </a:t>
            </a:r>
            <a:r>
              <a:rPr lang="en-US" noProof="0" dirty="0" err="1"/>
              <a:t>Untertitelmasters</a:t>
            </a:r>
            <a:r>
              <a:rPr lang="en-US" noProof="0" dirty="0"/>
              <a:t> </a:t>
            </a:r>
            <a:r>
              <a:rPr lang="en-US" noProof="0" dirty="0" err="1"/>
              <a:t>durch</a:t>
            </a:r>
            <a:r>
              <a:rPr lang="en-US" noProof="0" dirty="0"/>
              <a:t> </a:t>
            </a:r>
            <a:r>
              <a:rPr lang="en-US" noProof="0" dirty="0" err="1"/>
              <a:t>Klicken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</p:txBody>
      </p:sp>
      <p:sp>
        <p:nvSpPr>
          <p:cNvPr id="21" name="Textplatzhalter 25">
            <a:extLst>
              <a:ext uri="{FF2B5EF4-FFF2-40B4-BE49-F238E27FC236}">
                <a16:creationId xmlns:a16="http://schemas.microsoft.com/office/drawing/2014/main" id="{78DD96F1-BE0C-4FE4-B69F-BA85926561C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82808" y="3138045"/>
            <a:ext cx="3246402" cy="246221"/>
          </a:xfrm>
          <a:prstGeom prst="rect">
            <a:avLst/>
          </a:prstGeom>
          <a:noFill/>
          <a:ln>
            <a:noFill/>
          </a:ln>
        </p:spPr>
        <p:txBody>
          <a:bodyPr wrap="none" lIns="0">
            <a:spAutoFit/>
          </a:bodyPr>
          <a:lstStyle>
            <a:lvl1pPr>
              <a:spcBef>
                <a:spcPts val="0"/>
              </a:spcBef>
              <a:defRPr sz="1600" b="0">
                <a:solidFill>
                  <a:schemeClr val="bg1">
                    <a:alpha val="70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Organizational unit of TU Dresden</a:t>
            </a:r>
          </a:p>
        </p:txBody>
      </p:sp>
      <p:sp>
        <p:nvSpPr>
          <p:cNvPr id="22" name="Textplatzhalter 5">
            <a:extLst>
              <a:ext uri="{FF2B5EF4-FFF2-40B4-BE49-F238E27FC236}">
                <a16:creationId xmlns:a16="http://schemas.microsoft.com/office/drawing/2014/main" id="{AB2194A4-CBE4-4A84-B1E9-D417CDD94A3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82770" y="4375609"/>
            <a:ext cx="4033155" cy="492443"/>
          </a:xfrm>
          <a:prstGeom prst="rect">
            <a:avLst/>
          </a:prstGeom>
          <a:noFill/>
        </p:spPr>
        <p:txBody>
          <a:bodyPr wrap="none" lIns="0">
            <a:spAutoFit/>
          </a:bodyPr>
          <a:lstStyle>
            <a:lvl1pPr>
              <a:defRPr sz="3200" b="0">
                <a:solidFill>
                  <a:schemeClr val="bg1"/>
                </a:solidFill>
              </a:defRPr>
            </a:lvl1pPr>
            <a:lvl3pPr marL="72000" indent="0">
              <a:buNone/>
              <a:defRPr/>
            </a:lvl3pPr>
            <a:lvl4pPr marL="180000" indent="0">
              <a:buNone/>
              <a:defRPr/>
            </a:lvl4pPr>
          </a:lstStyle>
          <a:p>
            <a:pPr lvl="0"/>
            <a:r>
              <a:rPr lang="en-US" noProof="0" dirty="0" err="1"/>
              <a:t>Übersicht</a:t>
            </a:r>
            <a:r>
              <a:rPr lang="en-US" noProof="0" dirty="0"/>
              <a:t> &amp; </a:t>
            </a:r>
            <a:r>
              <a:rPr lang="en-US" noProof="0" dirty="0" err="1"/>
              <a:t>Funktion</a:t>
            </a:r>
            <a:endParaRPr lang="en-US" noProof="0" dirty="0"/>
          </a:p>
        </p:txBody>
      </p:sp>
      <p:sp>
        <p:nvSpPr>
          <p:cNvPr id="23" name="Textplatzhalter 7">
            <a:extLst>
              <a:ext uri="{FF2B5EF4-FFF2-40B4-BE49-F238E27FC236}">
                <a16:creationId xmlns:a16="http://schemas.microsoft.com/office/drawing/2014/main" id="{F1D71DE1-F9B2-4550-A173-A1C0CE63C0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82808" y="5312641"/>
            <a:ext cx="5244128" cy="246221"/>
          </a:xfrm>
          <a:prstGeom prst="rect">
            <a:avLst/>
          </a:prstGeom>
          <a:noFill/>
        </p:spPr>
        <p:txBody>
          <a:bodyPr wrap="none" lIns="0">
            <a:spAutoFit/>
          </a:bodyPr>
          <a:lstStyle>
            <a:lvl1pPr>
              <a:defRPr b="0">
                <a:solidFill>
                  <a:schemeClr val="bg1">
                    <a:alpha val="70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Location or occasion of the presentation // May 4, 2022</a:t>
            </a:r>
          </a:p>
        </p:txBody>
      </p:sp>
    </p:spTree>
    <p:extLst>
      <p:ext uri="{BB962C8B-B14F-4D97-AF65-F5344CB8AC3E}">
        <p14:creationId xmlns:p14="http://schemas.microsoft.com/office/powerpoint/2010/main" val="8288442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Titelfolie_TUD_weiß-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/>
        </p:nvSpPr>
        <p:spPr>
          <a:xfrm>
            <a:off x="0" y="1204912"/>
            <a:ext cx="12192000" cy="5653089"/>
          </a:xfrm>
          <a:prstGeom prst="rect">
            <a:avLst/>
          </a:prstGeom>
          <a:gradFill>
            <a:gsLst>
              <a:gs pos="14000">
                <a:srgbClr val="DE2526"/>
              </a:gs>
              <a:gs pos="100000">
                <a:srgbClr val="CD1719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12" name="Textplatzhalter 25"/>
          <p:cNvSpPr>
            <a:spLocks noGrp="1"/>
          </p:cNvSpPr>
          <p:nvPr>
            <p:ph type="body" sz="quarter" idx="10" hasCustomPrompt="1"/>
          </p:nvPr>
        </p:nvSpPr>
        <p:spPr>
          <a:xfrm>
            <a:off x="882808" y="2852116"/>
            <a:ext cx="2322802" cy="24622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spcBef>
                <a:spcPts val="0"/>
              </a:spcBef>
              <a:defRPr sz="1600" b="1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First </a:t>
            </a:r>
            <a:r>
              <a:rPr lang="de-DE" dirty="0" err="1"/>
              <a:t>name</a:t>
            </a:r>
            <a:r>
              <a:rPr lang="de-DE" dirty="0"/>
              <a:t> Last </a:t>
            </a:r>
            <a:r>
              <a:rPr lang="de-DE" dirty="0" err="1"/>
              <a:t>name</a:t>
            </a:r>
            <a:endParaRPr lang="de-DE" dirty="0"/>
          </a:p>
        </p:txBody>
      </p:sp>
      <p:sp>
        <p:nvSpPr>
          <p:cNvPr id="14" name="Titel 1"/>
          <p:cNvSpPr>
            <a:spLocks noGrp="1"/>
          </p:cNvSpPr>
          <p:nvPr>
            <p:ph type="title" hasCustomPrompt="1"/>
          </p:nvPr>
        </p:nvSpPr>
        <p:spPr>
          <a:xfrm>
            <a:off x="882771" y="3835706"/>
            <a:ext cx="3941317" cy="492443"/>
          </a:xfr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Titelmasterformat</a:t>
            </a:r>
          </a:p>
        </p:txBody>
      </p:sp>
      <p:sp>
        <p:nvSpPr>
          <p:cNvPr id="15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882772" y="5028236"/>
            <a:ext cx="6090752" cy="246221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 marL="0" indent="0" algn="l">
              <a:buNone/>
              <a:defRPr b="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16" name="Textplatzhalter 25">
            <a:extLst>
              <a:ext uri="{FF2B5EF4-FFF2-40B4-BE49-F238E27FC236}">
                <a16:creationId xmlns:a16="http://schemas.microsoft.com/office/drawing/2014/main" id="{78DD96F1-BE0C-4FE4-B69F-BA85926561C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82808" y="3138045"/>
            <a:ext cx="3355456" cy="24622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spcBef>
                <a:spcPts val="0"/>
              </a:spcBef>
              <a:defRPr sz="16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noProof="0" dirty="0"/>
              <a:t>Organizational unit of TU Dresden</a:t>
            </a:r>
          </a:p>
        </p:txBody>
      </p:sp>
      <p:sp>
        <p:nvSpPr>
          <p:cNvPr id="17" name="Textplatzhalter 5">
            <a:extLst>
              <a:ext uri="{FF2B5EF4-FFF2-40B4-BE49-F238E27FC236}">
                <a16:creationId xmlns:a16="http://schemas.microsoft.com/office/drawing/2014/main" id="{AB2194A4-CBE4-4A84-B1E9-D417CDD94A3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82770" y="4375609"/>
            <a:ext cx="4803348" cy="492443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>
              <a:defRPr sz="3200" b="0">
                <a:solidFill>
                  <a:schemeClr val="accent1"/>
                </a:solidFill>
              </a:defRPr>
            </a:lvl1pPr>
            <a:lvl3pPr marL="72000" indent="0">
              <a:buNone/>
              <a:defRPr/>
            </a:lvl3pPr>
            <a:lvl4pPr marL="180000" indent="0">
              <a:buNone/>
              <a:defRPr/>
            </a:lvl4pPr>
          </a:lstStyle>
          <a:p>
            <a:pPr lvl="0"/>
            <a:r>
              <a:rPr lang="de-DE" dirty="0"/>
              <a:t>durch Kicken bearbeiten</a:t>
            </a:r>
          </a:p>
        </p:txBody>
      </p:sp>
      <p:sp>
        <p:nvSpPr>
          <p:cNvPr id="24" name="Textplatzhalter 7">
            <a:extLst>
              <a:ext uri="{FF2B5EF4-FFF2-40B4-BE49-F238E27FC236}">
                <a16:creationId xmlns:a16="http://schemas.microsoft.com/office/drawing/2014/main" id="{F1D71DE1-F9B2-4550-A173-A1C0CE63C0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82808" y="5312641"/>
            <a:ext cx="5353183" cy="246221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noProof="0" dirty="0"/>
              <a:t>Location or occasion of the presentation // May 4, 2022</a:t>
            </a:r>
          </a:p>
        </p:txBody>
      </p:sp>
      <p:pic>
        <p:nvPicPr>
          <p:cNvPr id="11" name="Grafik 10"/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6348" y="330108"/>
            <a:ext cx="1468046" cy="544572"/>
          </a:xfrm>
          <a:prstGeom prst="rect">
            <a:avLst/>
          </a:prstGeom>
        </p:spPr>
      </p:pic>
      <p:pic>
        <p:nvPicPr>
          <p:cNvPr id="19" name="Grafik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04" y="349983"/>
            <a:ext cx="1764000" cy="511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0433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5_Titelfolie_TUD_weiß-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hteck 13">
            <a:extLst>
              <a:ext uri="{FF2B5EF4-FFF2-40B4-BE49-F238E27FC236}">
                <a16:creationId xmlns:a16="http://schemas.microsoft.com/office/drawing/2014/main" id="{8D22BFAA-62C6-4AF7-A140-D9E9750A54AC}"/>
              </a:ext>
            </a:extLst>
          </p:cNvPr>
          <p:cNvSpPr/>
          <p:nvPr/>
        </p:nvSpPr>
        <p:spPr>
          <a:xfrm>
            <a:off x="3151994" y="2563831"/>
            <a:ext cx="9050720" cy="4317954"/>
          </a:xfrm>
          <a:custGeom>
            <a:avLst/>
            <a:gdLst>
              <a:gd name="connsiteX0" fmla="*/ 0 w 5904411"/>
              <a:gd name="connsiteY0" fmla="*/ 0 h 3967747"/>
              <a:gd name="connsiteX1" fmla="*/ 5904411 w 5904411"/>
              <a:gd name="connsiteY1" fmla="*/ 0 h 3967747"/>
              <a:gd name="connsiteX2" fmla="*/ 5904411 w 5904411"/>
              <a:gd name="connsiteY2" fmla="*/ 3967747 h 3967747"/>
              <a:gd name="connsiteX3" fmla="*/ 0 w 5904411"/>
              <a:gd name="connsiteY3" fmla="*/ 3967747 h 3967747"/>
              <a:gd name="connsiteX4" fmla="*/ 0 w 5904411"/>
              <a:gd name="connsiteY4" fmla="*/ 0 h 3967747"/>
              <a:gd name="connsiteX0" fmla="*/ 3590925 w 5904411"/>
              <a:gd name="connsiteY0" fmla="*/ 0 h 3967747"/>
              <a:gd name="connsiteX1" fmla="*/ 5904411 w 5904411"/>
              <a:gd name="connsiteY1" fmla="*/ 0 h 3967747"/>
              <a:gd name="connsiteX2" fmla="*/ 5904411 w 5904411"/>
              <a:gd name="connsiteY2" fmla="*/ 3967747 h 3967747"/>
              <a:gd name="connsiteX3" fmla="*/ 0 w 5904411"/>
              <a:gd name="connsiteY3" fmla="*/ 3967747 h 3967747"/>
              <a:gd name="connsiteX4" fmla="*/ 3590925 w 5904411"/>
              <a:gd name="connsiteY4" fmla="*/ 0 h 3967747"/>
              <a:gd name="connsiteX0" fmla="*/ 3857625 w 6171111"/>
              <a:gd name="connsiteY0" fmla="*/ 0 h 3967747"/>
              <a:gd name="connsiteX1" fmla="*/ 6171111 w 6171111"/>
              <a:gd name="connsiteY1" fmla="*/ 0 h 3967747"/>
              <a:gd name="connsiteX2" fmla="*/ 6171111 w 6171111"/>
              <a:gd name="connsiteY2" fmla="*/ 3967747 h 3967747"/>
              <a:gd name="connsiteX3" fmla="*/ 0 w 6171111"/>
              <a:gd name="connsiteY3" fmla="*/ 3958222 h 3967747"/>
              <a:gd name="connsiteX4" fmla="*/ 3857625 w 6171111"/>
              <a:gd name="connsiteY4" fmla="*/ 0 h 3967747"/>
              <a:gd name="connsiteX0" fmla="*/ 3952875 w 6171111"/>
              <a:gd name="connsiteY0" fmla="*/ 9525 h 3967747"/>
              <a:gd name="connsiteX1" fmla="*/ 6171111 w 6171111"/>
              <a:gd name="connsiteY1" fmla="*/ 0 h 3967747"/>
              <a:gd name="connsiteX2" fmla="*/ 6171111 w 6171111"/>
              <a:gd name="connsiteY2" fmla="*/ 3967747 h 3967747"/>
              <a:gd name="connsiteX3" fmla="*/ 0 w 6171111"/>
              <a:gd name="connsiteY3" fmla="*/ 3958222 h 3967747"/>
              <a:gd name="connsiteX4" fmla="*/ 3952875 w 6171111"/>
              <a:gd name="connsiteY4" fmla="*/ 9525 h 3967747"/>
              <a:gd name="connsiteX0" fmla="*/ 3925061 w 6171111"/>
              <a:gd name="connsiteY0" fmla="*/ 0 h 3972129"/>
              <a:gd name="connsiteX1" fmla="*/ 6171111 w 6171111"/>
              <a:gd name="connsiteY1" fmla="*/ 4382 h 3972129"/>
              <a:gd name="connsiteX2" fmla="*/ 6171111 w 6171111"/>
              <a:gd name="connsiteY2" fmla="*/ 3972129 h 3972129"/>
              <a:gd name="connsiteX3" fmla="*/ 0 w 6171111"/>
              <a:gd name="connsiteY3" fmla="*/ 3962604 h 3972129"/>
              <a:gd name="connsiteX4" fmla="*/ 3925061 w 6171111"/>
              <a:gd name="connsiteY4" fmla="*/ 0 h 3972129"/>
              <a:gd name="connsiteX0" fmla="*/ 3925061 w 6171111"/>
              <a:gd name="connsiteY0" fmla="*/ 381 h 3967747"/>
              <a:gd name="connsiteX1" fmla="*/ 6171111 w 6171111"/>
              <a:gd name="connsiteY1" fmla="*/ 0 h 3967747"/>
              <a:gd name="connsiteX2" fmla="*/ 6171111 w 6171111"/>
              <a:gd name="connsiteY2" fmla="*/ 3967747 h 3967747"/>
              <a:gd name="connsiteX3" fmla="*/ 0 w 6171111"/>
              <a:gd name="connsiteY3" fmla="*/ 3958222 h 3967747"/>
              <a:gd name="connsiteX4" fmla="*/ 3925061 w 6171111"/>
              <a:gd name="connsiteY4" fmla="*/ 381 h 3967747"/>
              <a:gd name="connsiteX0" fmla="*/ 3961821 w 6207871"/>
              <a:gd name="connsiteY0" fmla="*/ 381 h 3981196"/>
              <a:gd name="connsiteX1" fmla="*/ 6207871 w 6207871"/>
              <a:gd name="connsiteY1" fmla="*/ 0 h 3981196"/>
              <a:gd name="connsiteX2" fmla="*/ 6207871 w 6207871"/>
              <a:gd name="connsiteY2" fmla="*/ 3967747 h 3981196"/>
              <a:gd name="connsiteX3" fmla="*/ 0 w 6207871"/>
              <a:gd name="connsiteY3" fmla="*/ 3981196 h 3981196"/>
              <a:gd name="connsiteX4" fmla="*/ 3961821 w 6207871"/>
              <a:gd name="connsiteY4" fmla="*/ 381 h 3981196"/>
              <a:gd name="connsiteX0" fmla="*/ 3984796 w 6230846"/>
              <a:gd name="connsiteY0" fmla="*/ 381 h 3981196"/>
              <a:gd name="connsiteX1" fmla="*/ 6230846 w 6230846"/>
              <a:gd name="connsiteY1" fmla="*/ 0 h 3981196"/>
              <a:gd name="connsiteX2" fmla="*/ 6230846 w 6230846"/>
              <a:gd name="connsiteY2" fmla="*/ 3967747 h 3981196"/>
              <a:gd name="connsiteX3" fmla="*/ 0 w 6230846"/>
              <a:gd name="connsiteY3" fmla="*/ 3981196 h 3981196"/>
              <a:gd name="connsiteX4" fmla="*/ 3984796 w 6230846"/>
              <a:gd name="connsiteY4" fmla="*/ 381 h 3981196"/>
              <a:gd name="connsiteX0" fmla="*/ 3984796 w 8344852"/>
              <a:gd name="connsiteY0" fmla="*/ 381 h 3981196"/>
              <a:gd name="connsiteX1" fmla="*/ 8344852 w 8344852"/>
              <a:gd name="connsiteY1" fmla="*/ 0 h 3981196"/>
              <a:gd name="connsiteX2" fmla="*/ 6230846 w 8344852"/>
              <a:gd name="connsiteY2" fmla="*/ 3967747 h 3981196"/>
              <a:gd name="connsiteX3" fmla="*/ 0 w 8344852"/>
              <a:gd name="connsiteY3" fmla="*/ 3981196 h 3981196"/>
              <a:gd name="connsiteX4" fmla="*/ 3984796 w 8344852"/>
              <a:gd name="connsiteY4" fmla="*/ 381 h 3981196"/>
              <a:gd name="connsiteX0" fmla="*/ 3984796 w 8344852"/>
              <a:gd name="connsiteY0" fmla="*/ 381 h 3981196"/>
              <a:gd name="connsiteX1" fmla="*/ 8344852 w 8344852"/>
              <a:gd name="connsiteY1" fmla="*/ 0 h 3981196"/>
              <a:gd name="connsiteX2" fmla="*/ 8344852 w 8344852"/>
              <a:gd name="connsiteY2" fmla="*/ 3967748 h 3981196"/>
              <a:gd name="connsiteX3" fmla="*/ 0 w 8344852"/>
              <a:gd name="connsiteY3" fmla="*/ 3981196 h 3981196"/>
              <a:gd name="connsiteX4" fmla="*/ 3984796 w 8344852"/>
              <a:gd name="connsiteY4" fmla="*/ 381 h 3981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44852" h="3981196">
                <a:moveTo>
                  <a:pt x="3984796" y="381"/>
                </a:moveTo>
                <a:lnTo>
                  <a:pt x="8344852" y="0"/>
                </a:lnTo>
                <a:lnTo>
                  <a:pt x="8344852" y="3967748"/>
                </a:lnTo>
                <a:lnTo>
                  <a:pt x="0" y="3981196"/>
                </a:lnTo>
                <a:lnTo>
                  <a:pt x="3984796" y="381"/>
                </a:lnTo>
                <a:close/>
              </a:path>
            </a:pathLst>
          </a:custGeom>
          <a:solidFill>
            <a:schemeClr val="accent5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de-DE" dirty="0"/>
          </a:p>
        </p:txBody>
      </p:sp>
      <p:sp>
        <p:nvSpPr>
          <p:cNvPr id="19" name="Rechteck 9">
            <a:extLst>
              <a:ext uri="{FF2B5EF4-FFF2-40B4-BE49-F238E27FC236}">
                <a16:creationId xmlns:a16="http://schemas.microsoft.com/office/drawing/2014/main" id="{9FD71789-74E3-45C9-B1BA-98AEA75CF44C}"/>
              </a:ext>
            </a:extLst>
          </p:cNvPr>
          <p:cNvSpPr/>
          <p:nvPr/>
        </p:nvSpPr>
        <p:spPr>
          <a:xfrm>
            <a:off x="-1" y="3692352"/>
            <a:ext cx="9555747" cy="3185710"/>
          </a:xfrm>
          <a:custGeom>
            <a:avLst/>
            <a:gdLst>
              <a:gd name="connsiteX0" fmla="*/ 0 w 8810492"/>
              <a:gd name="connsiteY0" fmla="*/ 0 h 2937256"/>
              <a:gd name="connsiteX1" fmla="*/ 8810492 w 8810492"/>
              <a:gd name="connsiteY1" fmla="*/ 0 h 2937256"/>
              <a:gd name="connsiteX2" fmla="*/ 8810492 w 8810492"/>
              <a:gd name="connsiteY2" fmla="*/ 2937256 h 2937256"/>
              <a:gd name="connsiteX3" fmla="*/ 0 w 8810492"/>
              <a:gd name="connsiteY3" fmla="*/ 2937256 h 2937256"/>
              <a:gd name="connsiteX4" fmla="*/ 0 w 8810492"/>
              <a:gd name="connsiteY4" fmla="*/ 0 h 2937256"/>
              <a:gd name="connsiteX0" fmla="*/ 0 w 8810492"/>
              <a:gd name="connsiteY0" fmla="*/ 0 h 2937256"/>
              <a:gd name="connsiteX1" fmla="*/ 5858286 w 8810492"/>
              <a:gd name="connsiteY1" fmla="*/ 0 h 2937256"/>
              <a:gd name="connsiteX2" fmla="*/ 8810492 w 8810492"/>
              <a:gd name="connsiteY2" fmla="*/ 2937256 h 2937256"/>
              <a:gd name="connsiteX3" fmla="*/ 0 w 8810492"/>
              <a:gd name="connsiteY3" fmla="*/ 2937256 h 2937256"/>
              <a:gd name="connsiteX4" fmla="*/ 0 w 8810492"/>
              <a:gd name="connsiteY4" fmla="*/ 0 h 2937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10492" h="2937256">
                <a:moveTo>
                  <a:pt x="0" y="0"/>
                </a:moveTo>
                <a:lnTo>
                  <a:pt x="5858286" y="0"/>
                </a:lnTo>
                <a:lnTo>
                  <a:pt x="8810492" y="2937256"/>
                </a:lnTo>
                <a:lnTo>
                  <a:pt x="0" y="293725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de-DE" dirty="0"/>
              <a:t> </a:t>
            </a:r>
          </a:p>
        </p:txBody>
      </p:sp>
      <p:sp>
        <p:nvSpPr>
          <p:cNvPr id="20" name="Rechteck 8">
            <a:extLst>
              <a:ext uri="{FF2B5EF4-FFF2-40B4-BE49-F238E27FC236}">
                <a16:creationId xmlns:a16="http://schemas.microsoft.com/office/drawing/2014/main" id="{E0A106CA-E2A4-4455-BD1E-8B7BA6CDC669}"/>
              </a:ext>
            </a:extLst>
          </p:cNvPr>
          <p:cNvSpPr/>
          <p:nvPr/>
        </p:nvSpPr>
        <p:spPr>
          <a:xfrm>
            <a:off x="-709" y="2302249"/>
            <a:ext cx="6020777" cy="4581946"/>
          </a:xfrm>
          <a:custGeom>
            <a:avLst/>
            <a:gdLst>
              <a:gd name="connsiteX0" fmla="*/ 0 w 3587931"/>
              <a:gd name="connsiteY0" fmla="*/ 0 h 5307874"/>
              <a:gd name="connsiteX1" fmla="*/ 3587931 w 3587931"/>
              <a:gd name="connsiteY1" fmla="*/ 0 h 5307874"/>
              <a:gd name="connsiteX2" fmla="*/ 3587931 w 3587931"/>
              <a:gd name="connsiteY2" fmla="*/ 5307874 h 5307874"/>
              <a:gd name="connsiteX3" fmla="*/ 0 w 3587931"/>
              <a:gd name="connsiteY3" fmla="*/ 5307874 h 5307874"/>
              <a:gd name="connsiteX4" fmla="*/ 0 w 3587931"/>
              <a:gd name="connsiteY4" fmla="*/ 0 h 5307874"/>
              <a:gd name="connsiteX0" fmla="*/ 0 w 3587931"/>
              <a:gd name="connsiteY0" fmla="*/ 0 h 5307874"/>
              <a:gd name="connsiteX1" fmla="*/ 3587931 w 3587931"/>
              <a:gd name="connsiteY1" fmla="*/ 0 h 5307874"/>
              <a:gd name="connsiteX2" fmla="*/ 3587931 w 3587931"/>
              <a:gd name="connsiteY2" fmla="*/ 3657600 h 5307874"/>
              <a:gd name="connsiteX3" fmla="*/ 3587931 w 3587931"/>
              <a:gd name="connsiteY3" fmla="*/ 5307874 h 5307874"/>
              <a:gd name="connsiteX4" fmla="*/ 0 w 3587931"/>
              <a:gd name="connsiteY4" fmla="*/ 5307874 h 5307874"/>
              <a:gd name="connsiteX5" fmla="*/ 0 w 3587931"/>
              <a:gd name="connsiteY5" fmla="*/ 0 h 5307874"/>
              <a:gd name="connsiteX0" fmla="*/ 0 w 3587931"/>
              <a:gd name="connsiteY0" fmla="*/ 0 h 5307874"/>
              <a:gd name="connsiteX1" fmla="*/ 1463039 w 3587931"/>
              <a:gd name="connsiteY1" fmla="*/ 1445623 h 5307874"/>
              <a:gd name="connsiteX2" fmla="*/ 3587931 w 3587931"/>
              <a:gd name="connsiteY2" fmla="*/ 3657600 h 5307874"/>
              <a:gd name="connsiteX3" fmla="*/ 3587931 w 3587931"/>
              <a:gd name="connsiteY3" fmla="*/ 5307874 h 5307874"/>
              <a:gd name="connsiteX4" fmla="*/ 0 w 3587931"/>
              <a:gd name="connsiteY4" fmla="*/ 5307874 h 5307874"/>
              <a:gd name="connsiteX5" fmla="*/ 0 w 3587931"/>
              <a:gd name="connsiteY5" fmla="*/ 0 h 5307874"/>
              <a:gd name="connsiteX0" fmla="*/ 0 w 3622765"/>
              <a:gd name="connsiteY0" fmla="*/ 0 h 5307874"/>
              <a:gd name="connsiteX1" fmla="*/ 1463039 w 3622765"/>
              <a:gd name="connsiteY1" fmla="*/ 1445623 h 5307874"/>
              <a:gd name="connsiteX2" fmla="*/ 3622765 w 3622765"/>
              <a:gd name="connsiteY2" fmla="*/ 3614057 h 5307874"/>
              <a:gd name="connsiteX3" fmla="*/ 3587931 w 3622765"/>
              <a:gd name="connsiteY3" fmla="*/ 5307874 h 5307874"/>
              <a:gd name="connsiteX4" fmla="*/ 0 w 3622765"/>
              <a:gd name="connsiteY4" fmla="*/ 5307874 h 5307874"/>
              <a:gd name="connsiteX5" fmla="*/ 0 w 3622765"/>
              <a:gd name="connsiteY5" fmla="*/ 0 h 5307874"/>
              <a:gd name="connsiteX0" fmla="*/ 0 w 3622765"/>
              <a:gd name="connsiteY0" fmla="*/ 0 h 5307874"/>
              <a:gd name="connsiteX1" fmla="*/ 1463039 w 3622765"/>
              <a:gd name="connsiteY1" fmla="*/ 1445623 h 5307874"/>
              <a:gd name="connsiteX2" fmla="*/ 3622765 w 3622765"/>
              <a:gd name="connsiteY2" fmla="*/ 3614057 h 5307874"/>
              <a:gd name="connsiteX3" fmla="*/ 3622765 w 3622765"/>
              <a:gd name="connsiteY3" fmla="*/ 5307874 h 5307874"/>
              <a:gd name="connsiteX4" fmla="*/ 0 w 3622765"/>
              <a:gd name="connsiteY4" fmla="*/ 5307874 h 5307874"/>
              <a:gd name="connsiteX5" fmla="*/ 0 w 3622765"/>
              <a:gd name="connsiteY5" fmla="*/ 0 h 5307874"/>
              <a:gd name="connsiteX0" fmla="*/ 0 w 3622765"/>
              <a:gd name="connsiteY0" fmla="*/ 0 h 5307874"/>
              <a:gd name="connsiteX1" fmla="*/ 1463039 w 3622765"/>
              <a:gd name="connsiteY1" fmla="*/ 1445623 h 5307874"/>
              <a:gd name="connsiteX2" fmla="*/ 3578520 w 3622765"/>
              <a:gd name="connsiteY2" fmla="*/ 3614057 h 5307874"/>
              <a:gd name="connsiteX3" fmla="*/ 3622765 w 3622765"/>
              <a:gd name="connsiteY3" fmla="*/ 5307874 h 5307874"/>
              <a:gd name="connsiteX4" fmla="*/ 0 w 3622765"/>
              <a:gd name="connsiteY4" fmla="*/ 5307874 h 5307874"/>
              <a:gd name="connsiteX5" fmla="*/ 0 w 3622765"/>
              <a:gd name="connsiteY5" fmla="*/ 0 h 5307874"/>
              <a:gd name="connsiteX0" fmla="*/ 0 w 3593268"/>
              <a:gd name="connsiteY0" fmla="*/ 0 h 5307874"/>
              <a:gd name="connsiteX1" fmla="*/ 1463039 w 3593268"/>
              <a:gd name="connsiteY1" fmla="*/ 1445623 h 5307874"/>
              <a:gd name="connsiteX2" fmla="*/ 3578520 w 3593268"/>
              <a:gd name="connsiteY2" fmla="*/ 3614057 h 5307874"/>
              <a:gd name="connsiteX3" fmla="*/ 3593268 w 3593268"/>
              <a:gd name="connsiteY3" fmla="*/ 5307874 h 5307874"/>
              <a:gd name="connsiteX4" fmla="*/ 0 w 3593268"/>
              <a:gd name="connsiteY4" fmla="*/ 5307874 h 5307874"/>
              <a:gd name="connsiteX5" fmla="*/ 0 w 3593268"/>
              <a:gd name="connsiteY5" fmla="*/ 0 h 5307874"/>
              <a:gd name="connsiteX0" fmla="*/ 0 w 3578520"/>
              <a:gd name="connsiteY0" fmla="*/ 0 h 5307874"/>
              <a:gd name="connsiteX1" fmla="*/ 1463039 w 3578520"/>
              <a:gd name="connsiteY1" fmla="*/ 1445623 h 5307874"/>
              <a:gd name="connsiteX2" fmla="*/ 3578520 w 3578520"/>
              <a:gd name="connsiteY2" fmla="*/ 3614057 h 5307874"/>
              <a:gd name="connsiteX3" fmla="*/ 3563771 w 3578520"/>
              <a:gd name="connsiteY3" fmla="*/ 5307874 h 5307874"/>
              <a:gd name="connsiteX4" fmla="*/ 0 w 3578520"/>
              <a:gd name="connsiteY4" fmla="*/ 5307874 h 5307874"/>
              <a:gd name="connsiteX5" fmla="*/ 0 w 3578520"/>
              <a:gd name="connsiteY5" fmla="*/ 0 h 5307874"/>
              <a:gd name="connsiteX0" fmla="*/ 0 w 3578520"/>
              <a:gd name="connsiteY0" fmla="*/ 0 h 5307874"/>
              <a:gd name="connsiteX1" fmla="*/ 1463039 w 3578520"/>
              <a:gd name="connsiteY1" fmla="*/ 1445623 h 5307874"/>
              <a:gd name="connsiteX2" fmla="*/ 3578520 w 3578520"/>
              <a:gd name="connsiteY2" fmla="*/ 3614057 h 5307874"/>
              <a:gd name="connsiteX3" fmla="*/ 3571146 w 3578520"/>
              <a:gd name="connsiteY3" fmla="*/ 5307874 h 5307874"/>
              <a:gd name="connsiteX4" fmla="*/ 0 w 3578520"/>
              <a:gd name="connsiteY4" fmla="*/ 5307874 h 5307874"/>
              <a:gd name="connsiteX5" fmla="*/ 0 w 3578520"/>
              <a:gd name="connsiteY5" fmla="*/ 0 h 5307874"/>
              <a:gd name="connsiteX0" fmla="*/ 0 w 3578520"/>
              <a:gd name="connsiteY0" fmla="*/ 0 h 5307874"/>
              <a:gd name="connsiteX1" fmla="*/ 1463039 w 3578520"/>
              <a:gd name="connsiteY1" fmla="*/ 1445623 h 5307874"/>
              <a:gd name="connsiteX2" fmla="*/ 3578520 w 3578520"/>
              <a:gd name="connsiteY2" fmla="*/ 3614057 h 5307874"/>
              <a:gd name="connsiteX3" fmla="*/ 3578520 w 3578520"/>
              <a:gd name="connsiteY3" fmla="*/ 5307874 h 5307874"/>
              <a:gd name="connsiteX4" fmla="*/ 0 w 3578520"/>
              <a:gd name="connsiteY4" fmla="*/ 5307874 h 5307874"/>
              <a:gd name="connsiteX5" fmla="*/ 0 w 3578520"/>
              <a:gd name="connsiteY5" fmla="*/ 0 h 5307874"/>
              <a:gd name="connsiteX0" fmla="*/ 0 w 3599785"/>
              <a:gd name="connsiteY0" fmla="*/ 0 h 3872478"/>
              <a:gd name="connsiteX1" fmla="*/ 1484304 w 3599785"/>
              <a:gd name="connsiteY1" fmla="*/ 10227 h 3872478"/>
              <a:gd name="connsiteX2" fmla="*/ 3599785 w 3599785"/>
              <a:gd name="connsiteY2" fmla="*/ 2178661 h 3872478"/>
              <a:gd name="connsiteX3" fmla="*/ 3599785 w 3599785"/>
              <a:gd name="connsiteY3" fmla="*/ 3872478 h 3872478"/>
              <a:gd name="connsiteX4" fmla="*/ 21265 w 3599785"/>
              <a:gd name="connsiteY4" fmla="*/ 3872478 h 3872478"/>
              <a:gd name="connsiteX5" fmla="*/ 0 w 3599785"/>
              <a:gd name="connsiteY5" fmla="*/ 0 h 3872478"/>
              <a:gd name="connsiteX0" fmla="*/ 0 w 3599785"/>
              <a:gd name="connsiteY0" fmla="*/ 0 h 4223352"/>
              <a:gd name="connsiteX1" fmla="*/ 1484304 w 3599785"/>
              <a:gd name="connsiteY1" fmla="*/ 10227 h 4223352"/>
              <a:gd name="connsiteX2" fmla="*/ 3599785 w 3599785"/>
              <a:gd name="connsiteY2" fmla="*/ 2178661 h 4223352"/>
              <a:gd name="connsiteX3" fmla="*/ 3589153 w 3599785"/>
              <a:gd name="connsiteY3" fmla="*/ 4223352 h 4223352"/>
              <a:gd name="connsiteX4" fmla="*/ 21265 w 3599785"/>
              <a:gd name="connsiteY4" fmla="*/ 3872478 h 4223352"/>
              <a:gd name="connsiteX5" fmla="*/ 0 w 3599785"/>
              <a:gd name="connsiteY5" fmla="*/ 0 h 4223352"/>
              <a:gd name="connsiteX0" fmla="*/ 0 w 3599785"/>
              <a:gd name="connsiteY0" fmla="*/ 0 h 4223352"/>
              <a:gd name="connsiteX1" fmla="*/ 1484304 w 3599785"/>
              <a:gd name="connsiteY1" fmla="*/ 10227 h 4223352"/>
              <a:gd name="connsiteX2" fmla="*/ 3599785 w 3599785"/>
              <a:gd name="connsiteY2" fmla="*/ 2178661 h 4223352"/>
              <a:gd name="connsiteX3" fmla="*/ 3589153 w 3599785"/>
              <a:gd name="connsiteY3" fmla="*/ 4223352 h 4223352"/>
              <a:gd name="connsiteX4" fmla="*/ 0 w 3599785"/>
              <a:gd name="connsiteY4" fmla="*/ 4212720 h 4223352"/>
              <a:gd name="connsiteX5" fmla="*/ 0 w 3599785"/>
              <a:gd name="connsiteY5" fmla="*/ 0 h 4223352"/>
              <a:gd name="connsiteX0" fmla="*/ 0 w 3599785"/>
              <a:gd name="connsiteY0" fmla="*/ 7190 h 4230542"/>
              <a:gd name="connsiteX1" fmla="*/ 1484304 w 3599785"/>
              <a:gd name="connsiteY1" fmla="*/ 0 h 4230542"/>
              <a:gd name="connsiteX2" fmla="*/ 3599785 w 3599785"/>
              <a:gd name="connsiteY2" fmla="*/ 2185851 h 4230542"/>
              <a:gd name="connsiteX3" fmla="*/ 3589153 w 3599785"/>
              <a:gd name="connsiteY3" fmla="*/ 4230542 h 4230542"/>
              <a:gd name="connsiteX4" fmla="*/ 0 w 3599785"/>
              <a:gd name="connsiteY4" fmla="*/ 4219910 h 4230542"/>
              <a:gd name="connsiteX5" fmla="*/ 0 w 3599785"/>
              <a:gd name="connsiteY5" fmla="*/ 7190 h 4230542"/>
              <a:gd name="connsiteX0" fmla="*/ 0 w 3607160"/>
              <a:gd name="connsiteY0" fmla="*/ 14564 h 4230542"/>
              <a:gd name="connsiteX1" fmla="*/ 1491679 w 3607160"/>
              <a:gd name="connsiteY1" fmla="*/ 0 h 4230542"/>
              <a:gd name="connsiteX2" fmla="*/ 3607160 w 3607160"/>
              <a:gd name="connsiteY2" fmla="*/ 2185851 h 4230542"/>
              <a:gd name="connsiteX3" fmla="*/ 3596528 w 3607160"/>
              <a:gd name="connsiteY3" fmla="*/ 4230542 h 4230542"/>
              <a:gd name="connsiteX4" fmla="*/ 7375 w 3607160"/>
              <a:gd name="connsiteY4" fmla="*/ 4219910 h 4230542"/>
              <a:gd name="connsiteX5" fmla="*/ 0 w 3607160"/>
              <a:gd name="connsiteY5" fmla="*/ 14564 h 4230542"/>
              <a:gd name="connsiteX0" fmla="*/ 709 w 3600495"/>
              <a:gd name="connsiteY0" fmla="*/ 0 h 4407707"/>
              <a:gd name="connsiteX1" fmla="*/ 1485014 w 3600495"/>
              <a:gd name="connsiteY1" fmla="*/ 177165 h 4407707"/>
              <a:gd name="connsiteX2" fmla="*/ 3600495 w 3600495"/>
              <a:gd name="connsiteY2" fmla="*/ 2363016 h 4407707"/>
              <a:gd name="connsiteX3" fmla="*/ 3589863 w 3600495"/>
              <a:gd name="connsiteY3" fmla="*/ 4407707 h 4407707"/>
              <a:gd name="connsiteX4" fmla="*/ 710 w 3600495"/>
              <a:gd name="connsiteY4" fmla="*/ 4397075 h 4407707"/>
              <a:gd name="connsiteX5" fmla="*/ 709 w 3600495"/>
              <a:gd name="connsiteY5" fmla="*/ 0 h 4407707"/>
              <a:gd name="connsiteX0" fmla="*/ 709 w 3600495"/>
              <a:gd name="connsiteY0" fmla="*/ 0 h 4230727"/>
              <a:gd name="connsiteX1" fmla="*/ 1485014 w 3600495"/>
              <a:gd name="connsiteY1" fmla="*/ 185 h 4230727"/>
              <a:gd name="connsiteX2" fmla="*/ 3600495 w 3600495"/>
              <a:gd name="connsiteY2" fmla="*/ 2186036 h 4230727"/>
              <a:gd name="connsiteX3" fmla="*/ 3589863 w 3600495"/>
              <a:gd name="connsiteY3" fmla="*/ 4230727 h 4230727"/>
              <a:gd name="connsiteX4" fmla="*/ 710 w 3600495"/>
              <a:gd name="connsiteY4" fmla="*/ 4220095 h 4230727"/>
              <a:gd name="connsiteX5" fmla="*/ 709 w 3600495"/>
              <a:gd name="connsiteY5" fmla="*/ 0 h 4230727"/>
              <a:gd name="connsiteX0" fmla="*/ 709 w 5551215"/>
              <a:gd name="connsiteY0" fmla="*/ 0 h 4232550"/>
              <a:gd name="connsiteX1" fmla="*/ 1485014 w 5551215"/>
              <a:gd name="connsiteY1" fmla="*/ 185 h 4232550"/>
              <a:gd name="connsiteX2" fmla="*/ 5551215 w 5551215"/>
              <a:gd name="connsiteY2" fmla="*/ 4232550 h 4232550"/>
              <a:gd name="connsiteX3" fmla="*/ 3589863 w 5551215"/>
              <a:gd name="connsiteY3" fmla="*/ 4230727 h 4232550"/>
              <a:gd name="connsiteX4" fmla="*/ 710 w 5551215"/>
              <a:gd name="connsiteY4" fmla="*/ 4220095 h 4232550"/>
              <a:gd name="connsiteX5" fmla="*/ 709 w 5551215"/>
              <a:gd name="connsiteY5" fmla="*/ 0 h 4232550"/>
              <a:gd name="connsiteX0" fmla="*/ 709 w 5551215"/>
              <a:gd name="connsiteY0" fmla="*/ 0 h 4232550"/>
              <a:gd name="connsiteX1" fmla="*/ 1485014 w 5551215"/>
              <a:gd name="connsiteY1" fmla="*/ 185 h 4232550"/>
              <a:gd name="connsiteX2" fmla="*/ 5551215 w 5551215"/>
              <a:gd name="connsiteY2" fmla="*/ 4232550 h 4232550"/>
              <a:gd name="connsiteX3" fmla="*/ 710 w 5551215"/>
              <a:gd name="connsiteY3" fmla="*/ 4220095 h 4232550"/>
              <a:gd name="connsiteX4" fmla="*/ 709 w 5551215"/>
              <a:gd name="connsiteY4" fmla="*/ 0 h 4232550"/>
              <a:gd name="connsiteX0" fmla="*/ 709 w 5551215"/>
              <a:gd name="connsiteY0" fmla="*/ 0 h 4224599"/>
              <a:gd name="connsiteX1" fmla="*/ 1485014 w 5551215"/>
              <a:gd name="connsiteY1" fmla="*/ 185 h 4224599"/>
              <a:gd name="connsiteX2" fmla="*/ 5551215 w 5551215"/>
              <a:gd name="connsiteY2" fmla="*/ 4224599 h 4224599"/>
              <a:gd name="connsiteX3" fmla="*/ 710 w 5551215"/>
              <a:gd name="connsiteY3" fmla="*/ 4220095 h 4224599"/>
              <a:gd name="connsiteX4" fmla="*/ 709 w 5551215"/>
              <a:gd name="connsiteY4" fmla="*/ 0 h 42245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51215" h="4224599">
                <a:moveTo>
                  <a:pt x="709" y="0"/>
                </a:moveTo>
                <a:lnTo>
                  <a:pt x="1485014" y="185"/>
                </a:lnTo>
                <a:lnTo>
                  <a:pt x="5551215" y="4224599"/>
                </a:lnTo>
                <a:lnTo>
                  <a:pt x="710" y="4220095"/>
                </a:lnTo>
                <a:cubicBezTo>
                  <a:pt x="-1748" y="2818313"/>
                  <a:pt x="3167" y="1401782"/>
                  <a:pt x="709" y="0"/>
                </a:cubicBezTo>
                <a:close/>
              </a:path>
            </a:pathLst>
          </a:cu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de-DE"/>
          </a:p>
        </p:txBody>
      </p:sp>
      <p:sp>
        <p:nvSpPr>
          <p:cNvPr id="12" name="Textplatzhalter 25"/>
          <p:cNvSpPr>
            <a:spLocks noGrp="1"/>
          </p:cNvSpPr>
          <p:nvPr>
            <p:ph type="body" sz="quarter" idx="10" hasCustomPrompt="1"/>
          </p:nvPr>
        </p:nvSpPr>
        <p:spPr>
          <a:xfrm>
            <a:off x="882808" y="2852116"/>
            <a:ext cx="2322802" cy="24622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spcBef>
                <a:spcPts val="0"/>
              </a:spcBef>
              <a:defRPr sz="1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First </a:t>
            </a:r>
            <a:r>
              <a:rPr lang="de-DE" dirty="0" err="1"/>
              <a:t>name</a:t>
            </a:r>
            <a:r>
              <a:rPr lang="de-DE" dirty="0"/>
              <a:t> Last </a:t>
            </a:r>
            <a:r>
              <a:rPr lang="de-DE" dirty="0" err="1"/>
              <a:t>name</a:t>
            </a:r>
            <a:endParaRPr lang="de-DE" dirty="0"/>
          </a:p>
        </p:txBody>
      </p:sp>
      <p:sp>
        <p:nvSpPr>
          <p:cNvPr id="14" name="Titel 1"/>
          <p:cNvSpPr>
            <a:spLocks noGrp="1"/>
          </p:cNvSpPr>
          <p:nvPr>
            <p:ph type="title" hasCustomPrompt="1"/>
          </p:nvPr>
        </p:nvSpPr>
        <p:spPr>
          <a:xfrm>
            <a:off x="882771" y="3835706"/>
            <a:ext cx="3941317" cy="492443"/>
          </a:xfr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Titelmasterformat</a:t>
            </a:r>
          </a:p>
        </p:txBody>
      </p:sp>
      <p:sp>
        <p:nvSpPr>
          <p:cNvPr id="15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882772" y="5028236"/>
            <a:ext cx="6090752" cy="246221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 marL="0" indent="0" algn="l">
              <a:buNone/>
              <a:defRPr b="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16" name="Textplatzhalter 25">
            <a:extLst>
              <a:ext uri="{FF2B5EF4-FFF2-40B4-BE49-F238E27FC236}">
                <a16:creationId xmlns:a16="http://schemas.microsoft.com/office/drawing/2014/main" id="{78DD96F1-BE0C-4FE4-B69F-BA85926561C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82808" y="3138045"/>
            <a:ext cx="3355456" cy="24622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spcBef>
                <a:spcPts val="0"/>
              </a:spcBef>
              <a:defRPr sz="16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noProof="0" dirty="0"/>
              <a:t>Organizational unit of TU Dresden</a:t>
            </a:r>
          </a:p>
        </p:txBody>
      </p:sp>
      <p:sp>
        <p:nvSpPr>
          <p:cNvPr id="17" name="Textplatzhalter 5">
            <a:extLst>
              <a:ext uri="{FF2B5EF4-FFF2-40B4-BE49-F238E27FC236}">
                <a16:creationId xmlns:a16="http://schemas.microsoft.com/office/drawing/2014/main" id="{AB2194A4-CBE4-4A84-B1E9-D417CDD94A3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82770" y="4375609"/>
            <a:ext cx="4803348" cy="492443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>
              <a:defRPr sz="3200" b="0">
                <a:solidFill>
                  <a:schemeClr val="accent1"/>
                </a:solidFill>
              </a:defRPr>
            </a:lvl1pPr>
            <a:lvl3pPr marL="72000" indent="0">
              <a:buNone/>
              <a:defRPr/>
            </a:lvl3pPr>
            <a:lvl4pPr marL="180000" indent="0">
              <a:buNone/>
              <a:defRPr/>
            </a:lvl4pPr>
          </a:lstStyle>
          <a:p>
            <a:pPr lvl="0"/>
            <a:r>
              <a:rPr lang="de-DE" dirty="0"/>
              <a:t>durch Kicken bearbeiten</a:t>
            </a:r>
          </a:p>
        </p:txBody>
      </p:sp>
      <p:sp>
        <p:nvSpPr>
          <p:cNvPr id="24" name="Textplatzhalter 7">
            <a:extLst>
              <a:ext uri="{FF2B5EF4-FFF2-40B4-BE49-F238E27FC236}">
                <a16:creationId xmlns:a16="http://schemas.microsoft.com/office/drawing/2014/main" id="{F1D71DE1-F9B2-4550-A173-A1C0CE63C0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82808" y="5312641"/>
            <a:ext cx="4239801" cy="246221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>
              <a:defRPr b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Ort oder Anlass des Vortrags // </a:t>
            </a:r>
            <a:r>
              <a:rPr lang="en-US" noProof="0" dirty="0"/>
              <a:t>May 4, </a:t>
            </a:r>
            <a:r>
              <a:rPr lang="de-DE" dirty="0"/>
              <a:t>2022</a:t>
            </a:r>
          </a:p>
        </p:txBody>
      </p:sp>
      <p:pic>
        <p:nvPicPr>
          <p:cNvPr id="21" name="Grafik 20"/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6348" y="330108"/>
            <a:ext cx="1468046" cy="544572"/>
          </a:xfrm>
          <a:prstGeom prst="rect">
            <a:avLst/>
          </a:prstGeom>
        </p:spPr>
      </p:pic>
      <p:pic>
        <p:nvPicPr>
          <p:cNvPr id="23" name="Grafik 2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04" y="349983"/>
            <a:ext cx="1764000" cy="511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5243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el und ein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10"/>
          </p:nvPr>
        </p:nvSpPr>
        <p:spPr>
          <a:xfrm>
            <a:off x="874711" y="1484313"/>
            <a:ext cx="10580688" cy="4344987"/>
          </a:xfrm>
        </p:spPr>
        <p:txBody>
          <a:bodyPr/>
          <a:lstStyle>
            <a:lvl1pPr>
              <a:spcBef>
                <a:spcPts val="1200"/>
              </a:spcBef>
              <a:defRPr/>
            </a:lvl1pPr>
            <a:lvl3pPr>
              <a:spcBef>
                <a:spcPts val="1200"/>
              </a:spcBef>
              <a:defRPr/>
            </a:lvl3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4725272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el und 2 Inhalte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14"/>
          </p:nvPr>
        </p:nvSpPr>
        <p:spPr>
          <a:xfrm>
            <a:off x="874713" y="1481138"/>
            <a:ext cx="5195887" cy="4360862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8" name="Inhaltsplatzhalter 3"/>
          <p:cNvSpPr>
            <a:spLocks noGrp="1"/>
          </p:cNvSpPr>
          <p:nvPr>
            <p:ph sz="quarter" idx="15"/>
          </p:nvPr>
        </p:nvSpPr>
        <p:spPr>
          <a:xfrm>
            <a:off x="6267450" y="1481138"/>
            <a:ext cx="5195887" cy="4360862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6387286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el und 2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9" name="Bildplatzhalter 7"/>
          <p:cNvSpPr>
            <a:spLocks noGrp="1"/>
          </p:cNvSpPr>
          <p:nvPr>
            <p:ph type="pic" sz="quarter" idx="13"/>
          </p:nvPr>
        </p:nvSpPr>
        <p:spPr>
          <a:xfrm>
            <a:off x="6267449" y="1484314"/>
            <a:ext cx="5187950" cy="4344985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14"/>
          </p:nvPr>
        </p:nvSpPr>
        <p:spPr>
          <a:xfrm>
            <a:off x="874713" y="1484313"/>
            <a:ext cx="5195887" cy="4357687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15905212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el und Inhalt und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9" name="Bildplatzhalter 7"/>
          <p:cNvSpPr>
            <a:spLocks noGrp="1"/>
          </p:cNvSpPr>
          <p:nvPr>
            <p:ph type="pic" sz="quarter" idx="13"/>
          </p:nvPr>
        </p:nvSpPr>
        <p:spPr>
          <a:xfrm>
            <a:off x="8070849" y="1484314"/>
            <a:ext cx="3384549" cy="4344985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14"/>
          </p:nvPr>
        </p:nvSpPr>
        <p:spPr>
          <a:xfrm>
            <a:off x="874713" y="1484313"/>
            <a:ext cx="6999287" cy="4357687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242141596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el und Inhalt und Bild_qu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9" name="Bildplatzhalter 7"/>
          <p:cNvSpPr>
            <a:spLocks noGrp="1"/>
          </p:cNvSpPr>
          <p:nvPr>
            <p:ph type="pic" sz="quarter" idx="13"/>
          </p:nvPr>
        </p:nvSpPr>
        <p:spPr>
          <a:xfrm>
            <a:off x="0" y="4101152"/>
            <a:ext cx="12191999" cy="2028186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14"/>
          </p:nvPr>
        </p:nvSpPr>
        <p:spPr>
          <a:xfrm>
            <a:off x="874713" y="1484313"/>
            <a:ext cx="10580687" cy="239847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8898130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el und Inhalt und Bild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9" name="Bildplatzhalter 7"/>
          <p:cNvSpPr>
            <a:spLocks noGrp="1"/>
          </p:cNvSpPr>
          <p:nvPr>
            <p:ph type="pic" sz="quarter" idx="13"/>
          </p:nvPr>
        </p:nvSpPr>
        <p:spPr>
          <a:xfrm>
            <a:off x="8070849" y="1484314"/>
            <a:ext cx="4121151" cy="4645024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14"/>
          </p:nvPr>
        </p:nvSpPr>
        <p:spPr>
          <a:xfrm>
            <a:off x="874713" y="1484313"/>
            <a:ext cx="6999287" cy="4357687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309855698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itel und 3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68421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13"/>
          </p:nvPr>
        </p:nvSpPr>
        <p:spPr>
          <a:xfrm>
            <a:off x="874713" y="1481138"/>
            <a:ext cx="3398837" cy="4360862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8" name="Inhaltsplatzhalter 3"/>
          <p:cNvSpPr>
            <a:spLocks noGrp="1"/>
          </p:cNvSpPr>
          <p:nvPr>
            <p:ph sz="quarter" idx="14"/>
          </p:nvPr>
        </p:nvSpPr>
        <p:spPr>
          <a:xfrm>
            <a:off x="4457699" y="1481138"/>
            <a:ext cx="3416301" cy="4360862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0" name="Inhaltsplatzhalter 3"/>
          <p:cNvSpPr>
            <a:spLocks noGrp="1"/>
          </p:cNvSpPr>
          <p:nvPr>
            <p:ph sz="quarter" idx="15"/>
          </p:nvPr>
        </p:nvSpPr>
        <p:spPr>
          <a:xfrm>
            <a:off x="8070850" y="1481138"/>
            <a:ext cx="3384550" cy="4360862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0775349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Titel und 4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ildplatzhalter 7"/>
          <p:cNvSpPr>
            <a:spLocks noGrp="1"/>
          </p:cNvSpPr>
          <p:nvPr>
            <p:ph type="pic" sz="quarter" idx="13"/>
          </p:nvPr>
        </p:nvSpPr>
        <p:spPr>
          <a:xfrm>
            <a:off x="874711" y="1484313"/>
            <a:ext cx="4300539" cy="133200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0" name="Bildplatzhalter 7"/>
          <p:cNvSpPr>
            <a:spLocks noGrp="1"/>
          </p:cNvSpPr>
          <p:nvPr>
            <p:ph type="pic" sz="quarter" idx="14"/>
          </p:nvPr>
        </p:nvSpPr>
        <p:spPr>
          <a:xfrm>
            <a:off x="874712" y="2943181"/>
            <a:ext cx="4300537" cy="133200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1" name="Bildplatzhalter 7"/>
          <p:cNvSpPr>
            <a:spLocks noGrp="1"/>
          </p:cNvSpPr>
          <p:nvPr>
            <p:ph type="pic" sz="quarter" idx="15"/>
          </p:nvPr>
        </p:nvSpPr>
        <p:spPr>
          <a:xfrm>
            <a:off x="874710" y="4402050"/>
            <a:ext cx="4300537" cy="1427249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sz="quarter" idx="16"/>
          </p:nvPr>
        </p:nvSpPr>
        <p:spPr>
          <a:xfrm>
            <a:off x="5365750" y="1484313"/>
            <a:ext cx="6089650" cy="4357687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316336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elfolie_TUD_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/>
        </p:nvSpPr>
        <p:spPr>
          <a:xfrm>
            <a:off x="0" y="0"/>
            <a:ext cx="12192000" cy="6858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noProof="0" dirty="0"/>
          </a:p>
        </p:txBody>
      </p:sp>
      <p:pic>
        <p:nvPicPr>
          <p:cNvPr id="4" name="Grafik 3" descr="Logo. Acht unregelmäßige Dreiecksflächen sind, im Uhrzeigersinn zu einem regelmäßig achteckigen Ring angeordnet. Links daneben zweizeilig der Schriftzug &quot;DRESDEN concept" title="Logo Dresden concept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7694" y="329323"/>
            <a:ext cx="1463906" cy="543600"/>
          </a:xfrm>
          <a:prstGeom prst="rect">
            <a:avLst/>
          </a:prstGeom>
        </p:spPr>
      </p:pic>
      <p:pic>
        <p:nvPicPr>
          <p:cNvPr id="3" name="Grafik 2" descr="Logo. Schriftzug &quot;Technische Universität Dresden&quot;. Links davon befindet sich ein Achteck, das in zwei Bereiche aufgeteilt ist, die zusammen die Buchstaben &quot;T&quot; und &quot;U&quot; ergeben." title="Logo der TU Dresd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04" y="349731"/>
            <a:ext cx="1765029" cy="514800"/>
          </a:xfrm>
          <a:prstGeom prst="rect">
            <a:avLst/>
          </a:prstGeom>
        </p:spPr>
      </p:pic>
      <p:sp>
        <p:nvSpPr>
          <p:cNvPr id="12" name="Textplatzhalter 25"/>
          <p:cNvSpPr>
            <a:spLocks noGrp="1"/>
          </p:cNvSpPr>
          <p:nvPr>
            <p:ph type="body" sz="quarter" idx="10" hasCustomPrompt="1"/>
          </p:nvPr>
        </p:nvSpPr>
        <p:spPr>
          <a:xfrm>
            <a:off x="882808" y="2852116"/>
            <a:ext cx="2213748" cy="246221"/>
          </a:xfrm>
          <a:prstGeom prst="rect">
            <a:avLst/>
          </a:prstGeom>
          <a:noFill/>
          <a:ln>
            <a:noFill/>
          </a:ln>
        </p:spPr>
        <p:txBody>
          <a:bodyPr wrap="none" lIns="0">
            <a:spAutoFit/>
          </a:bodyPr>
          <a:lstStyle>
            <a:lvl1pPr>
              <a:spcBef>
                <a:spcPts val="0"/>
              </a:spcBef>
              <a:defRPr sz="1600" b="1">
                <a:solidFill>
                  <a:schemeClr val="bg1">
                    <a:alpha val="70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First name Last name</a:t>
            </a:r>
          </a:p>
        </p:txBody>
      </p:sp>
      <p:sp>
        <p:nvSpPr>
          <p:cNvPr id="14" name="Titel 1"/>
          <p:cNvSpPr>
            <a:spLocks noGrp="1"/>
          </p:cNvSpPr>
          <p:nvPr>
            <p:ph type="title" hasCustomPrompt="1"/>
          </p:nvPr>
        </p:nvSpPr>
        <p:spPr>
          <a:xfrm>
            <a:off x="882771" y="3835706"/>
            <a:ext cx="3881437" cy="492443"/>
          </a:xfrm>
          <a:noFill/>
          <a:ln>
            <a:noFill/>
          </a:ln>
        </p:spPr>
        <p:txBody>
          <a:bodyPr wrap="none" lIns="0">
            <a:spAutoFit/>
          </a:bodyPr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en-US" noProof="0" dirty="0" err="1"/>
              <a:t>Titelmasterformat</a:t>
            </a:r>
            <a:endParaRPr lang="en-US" noProof="0" dirty="0"/>
          </a:p>
        </p:txBody>
      </p:sp>
      <p:sp>
        <p:nvSpPr>
          <p:cNvPr id="15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882772" y="5028236"/>
            <a:ext cx="5981697" cy="246221"/>
          </a:xfrm>
          <a:prstGeom prst="rect">
            <a:avLst/>
          </a:prstGeom>
          <a:noFill/>
        </p:spPr>
        <p:txBody>
          <a:bodyPr wrap="none" lIns="0">
            <a:spAutoFit/>
          </a:bodyPr>
          <a:lstStyle>
            <a:lvl1pPr marL="0" indent="0" algn="l">
              <a:buNone/>
              <a:defRPr b="0">
                <a:solidFill>
                  <a:schemeClr val="bg1">
                    <a:alpha val="7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err="1"/>
              <a:t>Formatvorlage</a:t>
            </a:r>
            <a:r>
              <a:rPr lang="en-US" noProof="0" dirty="0"/>
              <a:t> des </a:t>
            </a:r>
            <a:r>
              <a:rPr lang="en-US" noProof="0" dirty="0" err="1"/>
              <a:t>Untertitelmasters</a:t>
            </a:r>
            <a:r>
              <a:rPr lang="en-US" noProof="0" dirty="0"/>
              <a:t> </a:t>
            </a:r>
            <a:r>
              <a:rPr lang="en-US" noProof="0" dirty="0" err="1"/>
              <a:t>durch</a:t>
            </a:r>
            <a:r>
              <a:rPr lang="en-US" noProof="0" dirty="0"/>
              <a:t> </a:t>
            </a:r>
            <a:r>
              <a:rPr lang="en-US" noProof="0" dirty="0" err="1"/>
              <a:t>Klicken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</p:txBody>
      </p:sp>
      <p:sp>
        <p:nvSpPr>
          <p:cNvPr id="16" name="Textplatzhalter 25">
            <a:extLst>
              <a:ext uri="{FF2B5EF4-FFF2-40B4-BE49-F238E27FC236}">
                <a16:creationId xmlns:a16="http://schemas.microsoft.com/office/drawing/2014/main" id="{78DD96F1-BE0C-4FE4-B69F-BA85926561C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82808" y="3138045"/>
            <a:ext cx="3246402" cy="246221"/>
          </a:xfrm>
          <a:prstGeom prst="rect">
            <a:avLst/>
          </a:prstGeom>
          <a:noFill/>
          <a:ln>
            <a:noFill/>
          </a:ln>
        </p:spPr>
        <p:txBody>
          <a:bodyPr wrap="none" lIns="0">
            <a:spAutoFit/>
          </a:bodyPr>
          <a:lstStyle>
            <a:lvl1pPr>
              <a:spcBef>
                <a:spcPts val="0"/>
              </a:spcBef>
              <a:defRPr sz="1600" b="0">
                <a:solidFill>
                  <a:schemeClr val="bg1">
                    <a:alpha val="70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Organizational unit of TU Dresden</a:t>
            </a:r>
          </a:p>
        </p:txBody>
      </p:sp>
      <p:sp>
        <p:nvSpPr>
          <p:cNvPr id="17" name="Textplatzhalter 5">
            <a:extLst>
              <a:ext uri="{FF2B5EF4-FFF2-40B4-BE49-F238E27FC236}">
                <a16:creationId xmlns:a16="http://schemas.microsoft.com/office/drawing/2014/main" id="{AB2194A4-CBE4-4A84-B1E9-D417CDD94A3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82770" y="4375609"/>
            <a:ext cx="4694293" cy="492443"/>
          </a:xfrm>
          <a:prstGeom prst="rect">
            <a:avLst/>
          </a:prstGeom>
          <a:noFill/>
        </p:spPr>
        <p:txBody>
          <a:bodyPr wrap="none" lIns="0">
            <a:spAutoFit/>
          </a:bodyPr>
          <a:lstStyle>
            <a:lvl1pPr>
              <a:defRPr sz="3200" b="0">
                <a:solidFill>
                  <a:schemeClr val="bg1"/>
                </a:solidFill>
              </a:defRPr>
            </a:lvl1pPr>
            <a:lvl3pPr marL="72000" indent="0">
              <a:buNone/>
              <a:defRPr/>
            </a:lvl3pPr>
            <a:lvl4pPr marL="180000" indent="0">
              <a:buNone/>
              <a:defRPr/>
            </a:lvl4pPr>
          </a:lstStyle>
          <a:p>
            <a:pPr lvl="0"/>
            <a:r>
              <a:rPr lang="en-US" noProof="0" dirty="0" err="1"/>
              <a:t>durch</a:t>
            </a:r>
            <a:r>
              <a:rPr lang="en-US" noProof="0" dirty="0"/>
              <a:t> </a:t>
            </a:r>
            <a:r>
              <a:rPr lang="en-US" noProof="0" dirty="0" err="1"/>
              <a:t>Kicken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</p:txBody>
      </p:sp>
      <p:sp>
        <p:nvSpPr>
          <p:cNvPr id="18" name="Textplatzhalter 7">
            <a:extLst>
              <a:ext uri="{FF2B5EF4-FFF2-40B4-BE49-F238E27FC236}">
                <a16:creationId xmlns:a16="http://schemas.microsoft.com/office/drawing/2014/main" id="{F1D71DE1-F9B2-4550-A173-A1C0CE63C0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82808" y="5312641"/>
            <a:ext cx="5244128" cy="246221"/>
          </a:xfrm>
          <a:prstGeom prst="rect">
            <a:avLst/>
          </a:prstGeom>
          <a:noFill/>
        </p:spPr>
        <p:txBody>
          <a:bodyPr wrap="none" lIns="0">
            <a:spAutoFit/>
          </a:bodyPr>
          <a:lstStyle>
            <a:lvl1pPr>
              <a:defRPr b="0">
                <a:solidFill>
                  <a:schemeClr val="bg1">
                    <a:alpha val="70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Location or occasion of the presentation // May 4, 2022</a:t>
            </a:r>
          </a:p>
        </p:txBody>
      </p:sp>
    </p:spTree>
    <p:extLst>
      <p:ext uri="{BB962C8B-B14F-4D97-AF65-F5344CB8AC3E}">
        <p14:creationId xmlns:p14="http://schemas.microsoft.com/office/powerpoint/2010/main" val="123221152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2 Titel und 2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1"/>
          <p:cNvSpPr txBox="1">
            <a:spLocks/>
          </p:cNvSpPr>
          <p:nvPr/>
        </p:nvSpPr>
        <p:spPr>
          <a:xfrm>
            <a:off x="6267450" y="368305"/>
            <a:ext cx="5046135" cy="66214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chemeClr val="tx2"/>
                </a:solidFill>
                <a:latin typeface="Open Sans" panose="020B0606030504020204" pitchFamily="34" charset="0"/>
                <a:ea typeface="+mj-ea"/>
                <a:cs typeface="+mj-cs"/>
              </a:defRPr>
            </a:lvl1pPr>
          </a:lstStyle>
          <a:p>
            <a:r>
              <a:rPr lang="de-DE" sz="2400" dirty="0">
                <a:solidFill>
                  <a:schemeClr val="accent1"/>
                </a:solidFill>
              </a:rPr>
              <a:t>Titelmasterformat durch Klicken bearbeiten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874712" y="367507"/>
            <a:ext cx="5195887" cy="662781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12"/>
          </p:nvPr>
        </p:nvSpPr>
        <p:spPr>
          <a:xfrm>
            <a:off x="874713" y="1484313"/>
            <a:ext cx="5195887" cy="4357687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0" name="Inhaltsplatzhalter 3"/>
          <p:cNvSpPr>
            <a:spLocks noGrp="1"/>
          </p:cNvSpPr>
          <p:nvPr>
            <p:ph sz="quarter" idx="13"/>
          </p:nvPr>
        </p:nvSpPr>
        <p:spPr>
          <a:xfrm>
            <a:off x="6273895" y="1486586"/>
            <a:ext cx="5195887" cy="4357687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67080066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Titel und 18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46076"/>
            <a:ext cx="10580687" cy="509588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19" name="Bildplatzhalter 2"/>
          <p:cNvSpPr>
            <a:spLocks noGrp="1"/>
          </p:cNvSpPr>
          <p:nvPr>
            <p:ph type="pic" sz="quarter" idx="10"/>
          </p:nvPr>
        </p:nvSpPr>
        <p:spPr>
          <a:xfrm>
            <a:off x="879785" y="1039484"/>
            <a:ext cx="1566000" cy="156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20" name="Bildplatzhalter 2"/>
          <p:cNvSpPr>
            <a:spLocks noGrp="1"/>
          </p:cNvSpPr>
          <p:nvPr>
            <p:ph type="pic" sz="quarter" idx="11"/>
          </p:nvPr>
        </p:nvSpPr>
        <p:spPr>
          <a:xfrm>
            <a:off x="2579023" y="1039484"/>
            <a:ext cx="1566000" cy="156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21" name="Bildplatzhalter 2"/>
          <p:cNvSpPr>
            <a:spLocks noGrp="1"/>
          </p:cNvSpPr>
          <p:nvPr>
            <p:ph type="pic" sz="quarter" idx="12"/>
          </p:nvPr>
        </p:nvSpPr>
        <p:spPr>
          <a:xfrm>
            <a:off x="4278261" y="1039484"/>
            <a:ext cx="1566000" cy="156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22" name="Bildplatzhalter 2"/>
          <p:cNvSpPr>
            <a:spLocks noGrp="1"/>
          </p:cNvSpPr>
          <p:nvPr>
            <p:ph type="pic" sz="quarter" idx="13"/>
          </p:nvPr>
        </p:nvSpPr>
        <p:spPr>
          <a:xfrm>
            <a:off x="5977499" y="1039484"/>
            <a:ext cx="1566000" cy="156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23" name="Bildplatzhalter 2"/>
          <p:cNvSpPr>
            <a:spLocks noGrp="1"/>
          </p:cNvSpPr>
          <p:nvPr>
            <p:ph type="pic" sz="quarter" idx="14"/>
          </p:nvPr>
        </p:nvSpPr>
        <p:spPr>
          <a:xfrm>
            <a:off x="7676735" y="1037468"/>
            <a:ext cx="1566000" cy="156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4" name="Bildplatzhalter 2"/>
          <p:cNvSpPr>
            <a:spLocks noGrp="1"/>
          </p:cNvSpPr>
          <p:nvPr>
            <p:ph type="pic" sz="quarter" idx="15"/>
          </p:nvPr>
        </p:nvSpPr>
        <p:spPr>
          <a:xfrm>
            <a:off x="887333" y="2749075"/>
            <a:ext cx="1566000" cy="156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25" name="Bildplatzhalter 2"/>
          <p:cNvSpPr>
            <a:spLocks noGrp="1"/>
          </p:cNvSpPr>
          <p:nvPr>
            <p:ph type="pic" sz="quarter" idx="16"/>
          </p:nvPr>
        </p:nvSpPr>
        <p:spPr>
          <a:xfrm>
            <a:off x="2586571" y="2749075"/>
            <a:ext cx="1566000" cy="156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26" name="Bildplatzhalter 2"/>
          <p:cNvSpPr>
            <a:spLocks noGrp="1"/>
          </p:cNvSpPr>
          <p:nvPr>
            <p:ph type="pic" sz="quarter" idx="17"/>
          </p:nvPr>
        </p:nvSpPr>
        <p:spPr>
          <a:xfrm>
            <a:off x="4285809" y="2749075"/>
            <a:ext cx="1566000" cy="156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27" name="Bildplatzhalter 2"/>
          <p:cNvSpPr>
            <a:spLocks noGrp="1"/>
          </p:cNvSpPr>
          <p:nvPr>
            <p:ph type="pic" sz="quarter" idx="18"/>
          </p:nvPr>
        </p:nvSpPr>
        <p:spPr>
          <a:xfrm>
            <a:off x="5985047" y="2749075"/>
            <a:ext cx="1566000" cy="156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28" name="Bildplatzhalter 2"/>
          <p:cNvSpPr>
            <a:spLocks noGrp="1"/>
          </p:cNvSpPr>
          <p:nvPr>
            <p:ph type="pic" sz="quarter" idx="19"/>
          </p:nvPr>
        </p:nvSpPr>
        <p:spPr>
          <a:xfrm>
            <a:off x="7684283" y="2747059"/>
            <a:ext cx="1566000" cy="156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29" name="Bildplatzhalter 2"/>
          <p:cNvSpPr>
            <a:spLocks noGrp="1"/>
          </p:cNvSpPr>
          <p:nvPr>
            <p:ph type="pic" sz="quarter" idx="20"/>
          </p:nvPr>
        </p:nvSpPr>
        <p:spPr>
          <a:xfrm>
            <a:off x="885829" y="4449615"/>
            <a:ext cx="1566000" cy="156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30" name="Bildplatzhalter 2"/>
          <p:cNvSpPr>
            <a:spLocks noGrp="1"/>
          </p:cNvSpPr>
          <p:nvPr>
            <p:ph type="pic" sz="quarter" idx="21"/>
          </p:nvPr>
        </p:nvSpPr>
        <p:spPr>
          <a:xfrm>
            <a:off x="2585067" y="4449615"/>
            <a:ext cx="1566000" cy="156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31" name="Bildplatzhalter 2"/>
          <p:cNvSpPr>
            <a:spLocks noGrp="1"/>
          </p:cNvSpPr>
          <p:nvPr>
            <p:ph type="pic" sz="quarter" idx="22"/>
          </p:nvPr>
        </p:nvSpPr>
        <p:spPr>
          <a:xfrm>
            <a:off x="4284305" y="4449615"/>
            <a:ext cx="1566000" cy="156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32" name="Bildplatzhalter 2"/>
          <p:cNvSpPr>
            <a:spLocks noGrp="1"/>
          </p:cNvSpPr>
          <p:nvPr>
            <p:ph type="pic" sz="quarter" idx="23"/>
          </p:nvPr>
        </p:nvSpPr>
        <p:spPr>
          <a:xfrm>
            <a:off x="5983543" y="4449615"/>
            <a:ext cx="1566000" cy="156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33" name="Bildplatzhalter 2"/>
          <p:cNvSpPr>
            <a:spLocks noGrp="1"/>
          </p:cNvSpPr>
          <p:nvPr>
            <p:ph type="pic" sz="quarter" idx="24"/>
          </p:nvPr>
        </p:nvSpPr>
        <p:spPr>
          <a:xfrm>
            <a:off x="7682779" y="4447599"/>
            <a:ext cx="1566000" cy="156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34" name="Bildplatzhalter 2"/>
          <p:cNvSpPr>
            <a:spLocks noGrp="1"/>
          </p:cNvSpPr>
          <p:nvPr>
            <p:ph type="pic" sz="quarter" idx="25"/>
          </p:nvPr>
        </p:nvSpPr>
        <p:spPr>
          <a:xfrm>
            <a:off x="9385079" y="1037468"/>
            <a:ext cx="1566000" cy="156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35" name="Bildplatzhalter 2"/>
          <p:cNvSpPr>
            <a:spLocks noGrp="1"/>
          </p:cNvSpPr>
          <p:nvPr>
            <p:ph type="pic" sz="quarter" idx="26"/>
          </p:nvPr>
        </p:nvSpPr>
        <p:spPr>
          <a:xfrm>
            <a:off x="9385079" y="2747059"/>
            <a:ext cx="1566000" cy="156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36" name="Bildplatzhalter 2"/>
          <p:cNvSpPr>
            <a:spLocks noGrp="1"/>
          </p:cNvSpPr>
          <p:nvPr>
            <p:ph type="pic" sz="quarter" idx="27"/>
          </p:nvPr>
        </p:nvSpPr>
        <p:spPr>
          <a:xfrm>
            <a:off x="9383575" y="4447599"/>
            <a:ext cx="1566000" cy="156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4618368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Titel und 8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46076"/>
            <a:ext cx="10580687" cy="509588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Bildplatzhalter 2"/>
          <p:cNvSpPr>
            <a:spLocks noGrp="1"/>
          </p:cNvSpPr>
          <p:nvPr>
            <p:ph type="pic" sz="quarter" idx="10"/>
          </p:nvPr>
        </p:nvSpPr>
        <p:spPr>
          <a:xfrm>
            <a:off x="879785" y="1030288"/>
            <a:ext cx="2498415" cy="23418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9" name="Bildplatzhalter 2"/>
          <p:cNvSpPr>
            <a:spLocks noGrp="1"/>
          </p:cNvSpPr>
          <p:nvPr>
            <p:ph type="pic" sz="quarter" idx="11"/>
          </p:nvPr>
        </p:nvSpPr>
        <p:spPr>
          <a:xfrm>
            <a:off x="3575257" y="1030288"/>
            <a:ext cx="2498415" cy="23418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10" name="Bildplatzhalter 2"/>
          <p:cNvSpPr>
            <a:spLocks noGrp="1"/>
          </p:cNvSpPr>
          <p:nvPr>
            <p:ph type="pic" sz="quarter" idx="12"/>
          </p:nvPr>
        </p:nvSpPr>
        <p:spPr>
          <a:xfrm>
            <a:off x="6270729" y="1030288"/>
            <a:ext cx="2498415" cy="23418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3"/>
          </p:nvPr>
        </p:nvSpPr>
        <p:spPr>
          <a:xfrm>
            <a:off x="8966200" y="1030288"/>
            <a:ext cx="2498415" cy="23418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12" name="Bildplatzhalter 2"/>
          <p:cNvSpPr>
            <a:spLocks noGrp="1"/>
          </p:cNvSpPr>
          <p:nvPr>
            <p:ph type="pic" sz="quarter" idx="14"/>
          </p:nvPr>
        </p:nvSpPr>
        <p:spPr>
          <a:xfrm>
            <a:off x="880142" y="3572347"/>
            <a:ext cx="2498415" cy="23418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13" name="Bildplatzhalter 2"/>
          <p:cNvSpPr>
            <a:spLocks noGrp="1"/>
          </p:cNvSpPr>
          <p:nvPr>
            <p:ph type="pic" sz="quarter" idx="15"/>
          </p:nvPr>
        </p:nvSpPr>
        <p:spPr>
          <a:xfrm>
            <a:off x="3575614" y="3572347"/>
            <a:ext cx="2498415" cy="23418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14" name="Bildplatzhalter 2"/>
          <p:cNvSpPr>
            <a:spLocks noGrp="1"/>
          </p:cNvSpPr>
          <p:nvPr>
            <p:ph type="pic" sz="quarter" idx="16"/>
          </p:nvPr>
        </p:nvSpPr>
        <p:spPr>
          <a:xfrm>
            <a:off x="6271086" y="3572347"/>
            <a:ext cx="2498415" cy="23418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15" name="Bildplatzhalter 2"/>
          <p:cNvSpPr>
            <a:spLocks noGrp="1"/>
          </p:cNvSpPr>
          <p:nvPr>
            <p:ph type="pic" sz="quarter" idx="17"/>
          </p:nvPr>
        </p:nvSpPr>
        <p:spPr>
          <a:xfrm>
            <a:off x="8966557" y="3572347"/>
            <a:ext cx="2498415" cy="23418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368515698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Titel und 6 Bilder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46076"/>
            <a:ext cx="10580687" cy="509588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Bildplatzhalter 2"/>
          <p:cNvSpPr>
            <a:spLocks noGrp="1"/>
          </p:cNvSpPr>
          <p:nvPr>
            <p:ph type="pic" sz="quarter" idx="12"/>
          </p:nvPr>
        </p:nvSpPr>
        <p:spPr>
          <a:xfrm>
            <a:off x="9703" y="1057584"/>
            <a:ext cx="4050000" cy="252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14" name="Bildplatzhalter 2"/>
          <p:cNvSpPr>
            <a:spLocks noGrp="1"/>
          </p:cNvSpPr>
          <p:nvPr>
            <p:ph type="pic" sz="quarter" idx="13"/>
          </p:nvPr>
        </p:nvSpPr>
        <p:spPr>
          <a:xfrm>
            <a:off x="4081331" y="1057584"/>
            <a:ext cx="4050000" cy="252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5" name="Bildplatzhalter 2"/>
          <p:cNvSpPr>
            <a:spLocks noGrp="1"/>
          </p:cNvSpPr>
          <p:nvPr>
            <p:ph type="pic" sz="quarter" idx="14"/>
          </p:nvPr>
        </p:nvSpPr>
        <p:spPr>
          <a:xfrm>
            <a:off x="8152960" y="1057584"/>
            <a:ext cx="4050000" cy="252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6" name="Bildplatzhalter 2"/>
          <p:cNvSpPr>
            <a:spLocks noGrp="1"/>
          </p:cNvSpPr>
          <p:nvPr>
            <p:ph type="pic" sz="quarter" idx="15"/>
          </p:nvPr>
        </p:nvSpPr>
        <p:spPr>
          <a:xfrm>
            <a:off x="5151" y="3602514"/>
            <a:ext cx="4050000" cy="252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17" name="Bildplatzhalter 2"/>
          <p:cNvSpPr>
            <a:spLocks noGrp="1"/>
          </p:cNvSpPr>
          <p:nvPr>
            <p:ph type="pic" sz="quarter" idx="16"/>
          </p:nvPr>
        </p:nvSpPr>
        <p:spPr>
          <a:xfrm>
            <a:off x="4076779" y="3602514"/>
            <a:ext cx="4050000" cy="252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8" name="Bildplatzhalter 2"/>
          <p:cNvSpPr>
            <a:spLocks noGrp="1"/>
          </p:cNvSpPr>
          <p:nvPr>
            <p:ph type="pic" sz="quarter" idx="17"/>
          </p:nvPr>
        </p:nvSpPr>
        <p:spPr>
          <a:xfrm>
            <a:off x="8148408" y="3602514"/>
            <a:ext cx="4050000" cy="252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410453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46076"/>
            <a:ext cx="10580687" cy="509588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971765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46076"/>
            <a:ext cx="10580687" cy="509588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7" name="Bildplatzhalter 6"/>
          <p:cNvSpPr>
            <a:spLocks noGrp="1"/>
          </p:cNvSpPr>
          <p:nvPr>
            <p:ph type="pic" sz="quarter" idx="10"/>
          </p:nvPr>
        </p:nvSpPr>
        <p:spPr>
          <a:xfrm>
            <a:off x="0" y="1030288"/>
            <a:ext cx="12192000" cy="5099050"/>
          </a:xfr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346878647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/>
          <p:cNvSpPr>
            <a:spLocks noGrp="1"/>
          </p:cNvSpPr>
          <p:nvPr>
            <p:ph type="pic" sz="quarter" idx="10"/>
          </p:nvPr>
        </p:nvSpPr>
        <p:spPr>
          <a:xfrm>
            <a:off x="0" y="6"/>
            <a:ext cx="12192000" cy="6129331"/>
          </a:xfr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50097843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2"/>
            <a:ext cx="12192000" cy="6129336"/>
          </a:xfrm>
          <a:prstGeom prst="rect">
            <a:avLst/>
          </a:prstGeom>
          <a:gradFill>
            <a:gsLst>
              <a:gs pos="14000">
                <a:schemeClr val="accent2"/>
              </a:gs>
              <a:gs pos="100000">
                <a:schemeClr val="accent1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4" name="Titel 1"/>
          <p:cNvSpPr>
            <a:spLocks noGrp="1"/>
          </p:cNvSpPr>
          <p:nvPr>
            <p:ph type="title" hasCustomPrompt="1"/>
          </p:nvPr>
        </p:nvSpPr>
        <p:spPr>
          <a:xfrm>
            <a:off x="882771" y="3835706"/>
            <a:ext cx="3881437" cy="492443"/>
          </a:xfrm>
          <a:noFill/>
          <a:ln>
            <a:noFill/>
          </a:ln>
        </p:spPr>
        <p:txBody>
          <a:bodyPr wrap="none" lIns="0">
            <a:spAutoFit/>
          </a:bodyPr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Titelmasterformat</a:t>
            </a:r>
          </a:p>
        </p:txBody>
      </p:sp>
      <p:sp>
        <p:nvSpPr>
          <p:cNvPr id="5" name="Textplatzhalter 5">
            <a:extLst>
              <a:ext uri="{FF2B5EF4-FFF2-40B4-BE49-F238E27FC236}">
                <a16:creationId xmlns:a16="http://schemas.microsoft.com/office/drawing/2014/main" id="{AB2194A4-CBE4-4A84-B1E9-D417CDD94A3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82770" y="4375609"/>
            <a:ext cx="4694293" cy="492443"/>
          </a:xfrm>
          <a:prstGeom prst="rect">
            <a:avLst/>
          </a:prstGeom>
          <a:noFill/>
        </p:spPr>
        <p:txBody>
          <a:bodyPr wrap="none" lIns="0">
            <a:spAutoFit/>
          </a:bodyPr>
          <a:lstStyle>
            <a:lvl1pPr>
              <a:defRPr sz="3200" b="0">
                <a:solidFill>
                  <a:schemeClr val="bg1"/>
                </a:solidFill>
              </a:defRPr>
            </a:lvl1pPr>
            <a:lvl3pPr marL="72000" indent="0">
              <a:buNone/>
              <a:defRPr/>
            </a:lvl3pPr>
            <a:lvl4pPr marL="180000" indent="0">
              <a:buNone/>
              <a:defRPr/>
            </a:lvl4pPr>
          </a:lstStyle>
          <a:p>
            <a:pPr lvl="0"/>
            <a:r>
              <a:rPr lang="de-DE" dirty="0"/>
              <a:t>durch Kicken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47265117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2"/>
            <a:ext cx="12192000" cy="6129336"/>
          </a:xfrm>
          <a:prstGeom prst="rect">
            <a:avLst/>
          </a:prstGeom>
          <a:gradFill>
            <a:gsLst>
              <a:gs pos="14000">
                <a:schemeClr val="accent2"/>
              </a:gs>
              <a:gs pos="100000">
                <a:schemeClr val="accent1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6" name="Titel 1"/>
          <p:cNvSpPr>
            <a:spLocks noGrp="1"/>
          </p:cNvSpPr>
          <p:nvPr>
            <p:ph type="title" hasCustomPrompt="1"/>
          </p:nvPr>
        </p:nvSpPr>
        <p:spPr>
          <a:xfrm>
            <a:off x="882771" y="3835706"/>
            <a:ext cx="3941317" cy="492443"/>
          </a:xfr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Titelmasterformat</a:t>
            </a:r>
          </a:p>
        </p:txBody>
      </p:sp>
      <p:sp>
        <p:nvSpPr>
          <p:cNvPr id="7" name="Textplatzhalter 5">
            <a:extLst>
              <a:ext uri="{FF2B5EF4-FFF2-40B4-BE49-F238E27FC236}">
                <a16:creationId xmlns:a16="http://schemas.microsoft.com/office/drawing/2014/main" id="{AB2194A4-CBE4-4A84-B1E9-D417CDD94A3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82770" y="4375609"/>
            <a:ext cx="4803348" cy="492443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>
              <a:defRPr sz="3200" b="0">
                <a:solidFill>
                  <a:schemeClr val="accent1"/>
                </a:solidFill>
              </a:defRPr>
            </a:lvl1pPr>
            <a:lvl3pPr marL="72000" indent="0">
              <a:buNone/>
              <a:defRPr/>
            </a:lvl3pPr>
            <a:lvl4pPr marL="180000" indent="0">
              <a:buNone/>
              <a:defRPr/>
            </a:lvl4pPr>
          </a:lstStyle>
          <a:p>
            <a:pPr lvl="0"/>
            <a:r>
              <a:rPr lang="de-DE" dirty="0"/>
              <a:t>durch Kicken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87821664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2"/>
            <a:ext cx="12192000" cy="6129336"/>
          </a:xfrm>
          <a:prstGeom prst="rect">
            <a:avLst/>
          </a:prstGeom>
          <a:gradFill>
            <a:gsLst>
              <a:gs pos="14000">
                <a:schemeClr val="accent5"/>
              </a:gs>
              <a:gs pos="100000">
                <a:schemeClr val="accent4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4" name="Titel 1"/>
          <p:cNvSpPr>
            <a:spLocks noGrp="1"/>
          </p:cNvSpPr>
          <p:nvPr>
            <p:ph type="title" hasCustomPrompt="1"/>
          </p:nvPr>
        </p:nvSpPr>
        <p:spPr>
          <a:xfrm>
            <a:off x="882771" y="3835706"/>
            <a:ext cx="3881437" cy="492443"/>
          </a:xfrm>
          <a:noFill/>
          <a:ln>
            <a:noFill/>
          </a:ln>
        </p:spPr>
        <p:txBody>
          <a:bodyPr wrap="none" lIns="0">
            <a:spAutoFit/>
          </a:bodyPr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Titelmasterformat</a:t>
            </a:r>
          </a:p>
        </p:txBody>
      </p:sp>
      <p:sp>
        <p:nvSpPr>
          <p:cNvPr id="5" name="Textplatzhalter 5">
            <a:extLst>
              <a:ext uri="{FF2B5EF4-FFF2-40B4-BE49-F238E27FC236}">
                <a16:creationId xmlns:a16="http://schemas.microsoft.com/office/drawing/2014/main" id="{AB2194A4-CBE4-4A84-B1E9-D417CDD94A3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82770" y="4375609"/>
            <a:ext cx="4694293" cy="492443"/>
          </a:xfrm>
          <a:prstGeom prst="rect">
            <a:avLst/>
          </a:prstGeom>
          <a:noFill/>
        </p:spPr>
        <p:txBody>
          <a:bodyPr wrap="none" lIns="0">
            <a:spAutoFit/>
          </a:bodyPr>
          <a:lstStyle>
            <a:lvl1pPr>
              <a:defRPr sz="3200" b="0">
                <a:solidFill>
                  <a:schemeClr val="bg1"/>
                </a:solidFill>
              </a:defRPr>
            </a:lvl1pPr>
            <a:lvl3pPr marL="72000" indent="0">
              <a:buNone/>
              <a:defRPr/>
            </a:lvl3pPr>
            <a:lvl4pPr marL="180000" indent="0">
              <a:buNone/>
              <a:defRPr/>
            </a:lvl4pPr>
          </a:lstStyle>
          <a:p>
            <a:pPr lvl="0"/>
            <a:r>
              <a:rPr lang="de-DE" dirty="0"/>
              <a:t>durch Kicken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9201837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elfolie_TUD_blauverlau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/>
        </p:nvSpPr>
        <p:spPr>
          <a:xfrm>
            <a:off x="0" y="0"/>
            <a:ext cx="12192000" cy="6858001"/>
          </a:xfrm>
          <a:prstGeom prst="rect">
            <a:avLst/>
          </a:prstGeom>
          <a:gradFill>
            <a:gsLst>
              <a:gs pos="14000">
                <a:schemeClr val="accent2"/>
              </a:gs>
              <a:gs pos="100000">
                <a:schemeClr val="accent1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noProof="0" dirty="0"/>
          </a:p>
        </p:txBody>
      </p:sp>
      <p:sp>
        <p:nvSpPr>
          <p:cNvPr id="12" name="Textplatzhalter 25"/>
          <p:cNvSpPr>
            <a:spLocks noGrp="1"/>
          </p:cNvSpPr>
          <p:nvPr>
            <p:ph type="body" sz="quarter" idx="10" hasCustomPrompt="1"/>
          </p:nvPr>
        </p:nvSpPr>
        <p:spPr>
          <a:xfrm>
            <a:off x="882808" y="2852116"/>
            <a:ext cx="2213748" cy="246221"/>
          </a:xfrm>
          <a:prstGeom prst="rect">
            <a:avLst/>
          </a:prstGeom>
          <a:noFill/>
          <a:ln>
            <a:noFill/>
          </a:ln>
        </p:spPr>
        <p:txBody>
          <a:bodyPr wrap="none" lIns="0">
            <a:spAutoFit/>
          </a:bodyPr>
          <a:lstStyle>
            <a:lvl1pPr>
              <a:spcBef>
                <a:spcPts val="0"/>
              </a:spcBef>
              <a:defRPr sz="1600" b="1">
                <a:solidFill>
                  <a:schemeClr val="bg1">
                    <a:alpha val="70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First name Last name</a:t>
            </a:r>
          </a:p>
        </p:txBody>
      </p:sp>
      <p:sp>
        <p:nvSpPr>
          <p:cNvPr id="14" name="Titel 1"/>
          <p:cNvSpPr>
            <a:spLocks noGrp="1"/>
          </p:cNvSpPr>
          <p:nvPr>
            <p:ph type="title" hasCustomPrompt="1"/>
          </p:nvPr>
        </p:nvSpPr>
        <p:spPr>
          <a:xfrm>
            <a:off x="882771" y="3835706"/>
            <a:ext cx="3881437" cy="492443"/>
          </a:xfrm>
          <a:noFill/>
          <a:ln>
            <a:noFill/>
          </a:ln>
        </p:spPr>
        <p:txBody>
          <a:bodyPr wrap="none" lIns="0">
            <a:spAutoFit/>
          </a:bodyPr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en-US" noProof="0" dirty="0" err="1"/>
              <a:t>Titelmasterformat</a:t>
            </a:r>
            <a:endParaRPr lang="en-US" noProof="0" dirty="0"/>
          </a:p>
        </p:txBody>
      </p:sp>
      <p:sp>
        <p:nvSpPr>
          <p:cNvPr id="15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882772" y="5028236"/>
            <a:ext cx="5981697" cy="246221"/>
          </a:xfrm>
          <a:prstGeom prst="rect">
            <a:avLst/>
          </a:prstGeom>
          <a:noFill/>
        </p:spPr>
        <p:txBody>
          <a:bodyPr wrap="none" lIns="0">
            <a:spAutoFit/>
          </a:bodyPr>
          <a:lstStyle>
            <a:lvl1pPr marL="0" indent="0" algn="l">
              <a:buNone/>
              <a:defRPr b="0">
                <a:solidFill>
                  <a:schemeClr val="bg1">
                    <a:alpha val="7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err="1"/>
              <a:t>Formatvorlage</a:t>
            </a:r>
            <a:r>
              <a:rPr lang="en-US" noProof="0" dirty="0"/>
              <a:t> des </a:t>
            </a:r>
            <a:r>
              <a:rPr lang="en-US" noProof="0" dirty="0" err="1"/>
              <a:t>Untertitelmasters</a:t>
            </a:r>
            <a:r>
              <a:rPr lang="en-US" noProof="0" dirty="0"/>
              <a:t> </a:t>
            </a:r>
            <a:r>
              <a:rPr lang="en-US" noProof="0" dirty="0" err="1"/>
              <a:t>durch</a:t>
            </a:r>
            <a:r>
              <a:rPr lang="en-US" noProof="0" dirty="0"/>
              <a:t> </a:t>
            </a:r>
            <a:r>
              <a:rPr lang="en-US" noProof="0" dirty="0" err="1"/>
              <a:t>Klicken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</p:txBody>
      </p:sp>
      <p:sp>
        <p:nvSpPr>
          <p:cNvPr id="16" name="Textplatzhalter 25">
            <a:extLst>
              <a:ext uri="{FF2B5EF4-FFF2-40B4-BE49-F238E27FC236}">
                <a16:creationId xmlns:a16="http://schemas.microsoft.com/office/drawing/2014/main" id="{78DD96F1-BE0C-4FE4-B69F-BA85926561C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82808" y="3138045"/>
            <a:ext cx="3246402" cy="246221"/>
          </a:xfrm>
          <a:prstGeom prst="rect">
            <a:avLst/>
          </a:prstGeom>
          <a:noFill/>
          <a:ln>
            <a:noFill/>
          </a:ln>
        </p:spPr>
        <p:txBody>
          <a:bodyPr wrap="none" lIns="0">
            <a:spAutoFit/>
          </a:bodyPr>
          <a:lstStyle>
            <a:lvl1pPr>
              <a:spcBef>
                <a:spcPts val="0"/>
              </a:spcBef>
              <a:defRPr sz="1600" b="0">
                <a:solidFill>
                  <a:schemeClr val="bg1">
                    <a:alpha val="70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Organizational unit of TU Dresden</a:t>
            </a:r>
          </a:p>
        </p:txBody>
      </p:sp>
      <p:sp>
        <p:nvSpPr>
          <p:cNvPr id="17" name="Textplatzhalter 5">
            <a:extLst>
              <a:ext uri="{FF2B5EF4-FFF2-40B4-BE49-F238E27FC236}">
                <a16:creationId xmlns:a16="http://schemas.microsoft.com/office/drawing/2014/main" id="{AB2194A4-CBE4-4A84-B1E9-D417CDD94A3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82770" y="4375609"/>
            <a:ext cx="4694293" cy="492443"/>
          </a:xfrm>
          <a:prstGeom prst="rect">
            <a:avLst/>
          </a:prstGeom>
          <a:noFill/>
        </p:spPr>
        <p:txBody>
          <a:bodyPr wrap="none" lIns="0">
            <a:spAutoFit/>
          </a:bodyPr>
          <a:lstStyle>
            <a:lvl1pPr>
              <a:defRPr sz="3200" b="0">
                <a:solidFill>
                  <a:schemeClr val="bg1"/>
                </a:solidFill>
              </a:defRPr>
            </a:lvl1pPr>
            <a:lvl3pPr marL="72000" indent="0">
              <a:buNone/>
              <a:defRPr/>
            </a:lvl3pPr>
            <a:lvl4pPr marL="180000" indent="0">
              <a:buNone/>
              <a:defRPr/>
            </a:lvl4pPr>
          </a:lstStyle>
          <a:p>
            <a:pPr lvl="0"/>
            <a:r>
              <a:rPr lang="en-US" noProof="0" dirty="0" err="1"/>
              <a:t>durch</a:t>
            </a:r>
            <a:r>
              <a:rPr lang="en-US" noProof="0" dirty="0"/>
              <a:t> </a:t>
            </a:r>
            <a:r>
              <a:rPr lang="en-US" noProof="0" dirty="0" err="1"/>
              <a:t>Kicken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</p:txBody>
      </p:sp>
      <p:sp>
        <p:nvSpPr>
          <p:cNvPr id="18" name="Textplatzhalter 7">
            <a:extLst>
              <a:ext uri="{FF2B5EF4-FFF2-40B4-BE49-F238E27FC236}">
                <a16:creationId xmlns:a16="http://schemas.microsoft.com/office/drawing/2014/main" id="{F1D71DE1-F9B2-4550-A173-A1C0CE63C0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82808" y="5312641"/>
            <a:ext cx="5244128" cy="246221"/>
          </a:xfrm>
          <a:prstGeom prst="rect">
            <a:avLst/>
          </a:prstGeom>
          <a:noFill/>
        </p:spPr>
        <p:txBody>
          <a:bodyPr wrap="none" lIns="0">
            <a:spAutoFit/>
          </a:bodyPr>
          <a:lstStyle>
            <a:lvl1pPr>
              <a:defRPr b="0">
                <a:solidFill>
                  <a:schemeClr val="bg1">
                    <a:alpha val="70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Location or occasion of the presentation // May 4, 2022</a:t>
            </a:r>
          </a:p>
        </p:txBody>
      </p:sp>
      <p:pic>
        <p:nvPicPr>
          <p:cNvPr id="19" name="Grafik 18" descr="Logo. Acht unregelmäßige Dreiecksflächen sind, im Uhrzeigersinn zu einem regelmäßig achteckigen Ring angeordnet. Links daneben zweizeilig der Schriftzug &quot;DRESDEN concept" title="Logo Dresden concept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7694" y="329323"/>
            <a:ext cx="1463906" cy="543600"/>
          </a:xfrm>
          <a:prstGeom prst="rect">
            <a:avLst/>
          </a:prstGeom>
        </p:spPr>
      </p:pic>
      <p:pic>
        <p:nvPicPr>
          <p:cNvPr id="20" name="Grafik 19" descr="Logo. Schriftzug &quot;Technische Universität Dresden&quot;. Links davon befindet sich ein Achteck, das in zwei Bereiche aufgeteilt ist, die zusammen die Buchstaben &quot;T&quot; und &quot;U&quot; ergeben." title="Logo der TU Dresd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04" y="349731"/>
            <a:ext cx="1765029" cy="5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39668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ildplatzhalter 3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129338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6" name="Titel 1"/>
          <p:cNvSpPr>
            <a:spLocks noGrp="1"/>
          </p:cNvSpPr>
          <p:nvPr>
            <p:ph type="title" hasCustomPrompt="1"/>
          </p:nvPr>
        </p:nvSpPr>
        <p:spPr>
          <a:xfrm>
            <a:off x="882771" y="3835706"/>
            <a:ext cx="3941317" cy="492443"/>
          </a:xfr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Titelmasterformat</a:t>
            </a:r>
          </a:p>
        </p:txBody>
      </p:sp>
      <p:sp>
        <p:nvSpPr>
          <p:cNvPr id="7" name="Textplatzhalter 5">
            <a:extLst>
              <a:ext uri="{FF2B5EF4-FFF2-40B4-BE49-F238E27FC236}">
                <a16:creationId xmlns:a16="http://schemas.microsoft.com/office/drawing/2014/main" id="{AB2194A4-CBE4-4A84-B1E9-D417CDD94A3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82770" y="4375609"/>
            <a:ext cx="4803348" cy="492443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>
              <a:defRPr sz="3200" b="0">
                <a:solidFill>
                  <a:schemeClr val="accent1"/>
                </a:solidFill>
              </a:defRPr>
            </a:lvl1pPr>
            <a:lvl3pPr marL="72000" indent="0">
              <a:buNone/>
              <a:defRPr/>
            </a:lvl3pPr>
            <a:lvl4pPr marL="180000" indent="0">
              <a:buNone/>
              <a:defRPr/>
            </a:lvl4pPr>
          </a:lstStyle>
          <a:p>
            <a:pPr lvl="0"/>
            <a:r>
              <a:rPr lang="de-DE" dirty="0"/>
              <a:t>durch Kicken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40281211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elfolie_TUD_wei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25"/>
          <p:cNvSpPr>
            <a:spLocks noGrp="1"/>
          </p:cNvSpPr>
          <p:nvPr>
            <p:ph type="body" sz="quarter" idx="10" hasCustomPrompt="1"/>
          </p:nvPr>
        </p:nvSpPr>
        <p:spPr>
          <a:xfrm>
            <a:off x="882808" y="2852116"/>
            <a:ext cx="2213748" cy="246221"/>
          </a:xfrm>
          <a:prstGeom prst="rect">
            <a:avLst/>
          </a:prstGeom>
          <a:noFill/>
          <a:ln>
            <a:noFill/>
          </a:ln>
        </p:spPr>
        <p:txBody>
          <a:bodyPr wrap="none" lIns="0">
            <a:spAutoFit/>
          </a:bodyPr>
          <a:lstStyle>
            <a:lvl1pPr>
              <a:spcBef>
                <a:spcPts val="0"/>
              </a:spcBef>
              <a:defRPr sz="1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noProof="0" dirty="0"/>
              <a:t>First name Last name</a:t>
            </a:r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882771" y="3835706"/>
            <a:ext cx="3881437" cy="492443"/>
          </a:xfrm>
          <a:noFill/>
          <a:ln>
            <a:noFill/>
          </a:ln>
        </p:spPr>
        <p:txBody>
          <a:bodyPr wrap="none" lIns="0">
            <a:spAutoFit/>
          </a:bodyPr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en-US" noProof="0" dirty="0" err="1"/>
              <a:t>Titelmasterformat</a:t>
            </a:r>
            <a:endParaRPr lang="en-US" noProof="0" dirty="0"/>
          </a:p>
        </p:txBody>
      </p:sp>
      <p:sp>
        <p:nvSpPr>
          <p:cNvPr id="11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882772" y="5028236"/>
            <a:ext cx="5981697" cy="246221"/>
          </a:xfrm>
          <a:prstGeom prst="rect">
            <a:avLst/>
          </a:prstGeom>
          <a:noFill/>
        </p:spPr>
        <p:txBody>
          <a:bodyPr wrap="none" lIns="0">
            <a:spAutoFit/>
          </a:bodyPr>
          <a:lstStyle>
            <a:lvl1pPr marL="0" indent="0" algn="l">
              <a:buNone/>
              <a:defRPr b="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err="1"/>
              <a:t>Formatvorlage</a:t>
            </a:r>
            <a:r>
              <a:rPr lang="en-US" noProof="0" dirty="0"/>
              <a:t> des </a:t>
            </a:r>
            <a:r>
              <a:rPr lang="en-US" noProof="0" dirty="0" err="1"/>
              <a:t>Untertitelmasters</a:t>
            </a:r>
            <a:r>
              <a:rPr lang="en-US" noProof="0" dirty="0"/>
              <a:t> </a:t>
            </a:r>
            <a:r>
              <a:rPr lang="en-US" noProof="0" dirty="0" err="1"/>
              <a:t>durch</a:t>
            </a:r>
            <a:r>
              <a:rPr lang="en-US" noProof="0" dirty="0"/>
              <a:t> </a:t>
            </a:r>
            <a:r>
              <a:rPr lang="en-US" noProof="0" dirty="0" err="1"/>
              <a:t>Klicken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</p:txBody>
      </p:sp>
      <p:sp>
        <p:nvSpPr>
          <p:cNvPr id="12" name="Textplatzhalter 25">
            <a:extLst>
              <a:ext uri="{FF2B5EF4-FFF2-40B4-BE49-F238E27FC236}">
                <a16:creationId xmlns:a16="http://schemas.microsoft.com/office/drawing/2014/main" id="{78DD96F1-BE0C-4FE4-B69F-BA85926561C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82808" y="3138045"/>
            <a:ext cx="3246402" cy="246221"/>
          </a:xfrm>
          <a:prstGeom prst="rect">
            <a:avLst/>
          </a:prstGeom>
          <a:noFill/>
          <a:ln>
            <a:noFill/>
          </a:ln>
        </p:spPr>
        <p:txBody>
          <a:bodyPr wrap="none" lIns="0">
            <a:spAutoFit/>
          </a:bodyPr>
          <a:lstStyle>
            <a:lvl1pPr>
              <a:spcBef>
                <a:spcPts val="0"/>
              </a:spcBef>
              <a:defRPr sz="16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noProof="0" dirty="0"/>
              <a:t>Organizational unit of TU Dresden</a:t>
            </a:r>
          </a:p>
        </p:txBody>
      </p:sp>
      <p:sp>
        <p:nvSpPr>
          <p:cNvPr id="13" name="Textplatzhalter 5">
            <a:extLst>
              <a:ext uri="{FF2B5EF4-FFF2-40B4-BE49-F238E27FC236}">
                <a16:creationId xmlns:a16="http://schemas.microsoft.com/office/drawing/2014/main" id="{AB2194A4-CBE4-4A84-B1E9-D417CDD94A3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82770" y="4375609"/>
            <a:ext cx="4694293" cy="492443"/>
          </a:xfrm>
          <a:prstGeom prst="rect">
            <a:avLst/>
          </a:prstGeom>
          <a:noFill/>
        </p:spPr>
        <p:txBody>
          <a:bodyPr wrap="none" lIns="0">
            <a:spAutoFit/>
          </a:bodyPr>
          <a:lstStyle>
            <a:lvl1pPr>
              <a:defRPr sz="3200" b="0">
                <a:solidFill>
                  <a:schemeClr val="accent1"/>
                </a:solidFill>
              </a:defRPr>
            </a:lvl1pPr>
            <a:lvl3pPr marL="72000" indent="0">
              <a:buNone/>
              <a:defRPr/>
            </a:lvl3pPr>
            <a:lvl4pPr marL="180000" indent="0">
              <a:buNone/>
              <a:defRPr/>
            </a:lvl4pPr>
          </a:lstStyle>
          <a:p>
            <a:pPr lvl="0"/>
            <a:r>
              <a:rPr lang="en-US" noProof="0" dirty="0" err="1"/>
              <a:t>durch</a:t>
            </a:r>
            <a:r>
              <a:rPr lang="en-US" noProof="0" dirty="0"/>
              <a:t> </a:t>
            </a:r>
            <a:r>
              <a:rPr lang="en-US" noProof="0" dirty="0" err="1"/>
              <a:t>Kicken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</p:txBody>
      </p:sp>
      <p:sp>
        <p:nvSpPr>
          <p:cNvPr id="14" name="Textplatzhalter 7">
            <a:extLst>
              <a:ext uri="{FF2B5EF4-FFF2-40B4-BE49-F238E27FC236}">
                <a16:creationId xmlns:a16="http://schemas.microsoft.com/office/drawing/2014/main" id="{F1D71DE1-F9B2-4550-A173-A1C0CE63C0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82808" y="5312641"/>
            <a:ext cx="5244128" cy="246221"/>
          </a:xfrm>
          <a:prstGeom prst="rect">
            <a:avLst/>
          </a:prstGeom>
          <a:noFill/>
        </p:spPr>
        <p:txBody>
          <a:bodyPr wrap="none" lIns="0">
            <a:spAutoFit/>
          </a:bodyPr>
          <a:lstStyle>
            <a:lvl1pPr>
              <a:defRPr b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noProof="0" dirty="0"/>
              <a:t>Location or occasion of the presentation // May 4, 2022</a:t>
            </a:r>
          </a:p>
        </p:txBody>
      </p:sp>
      <p:pic>
        <p:nvPicPr>
          <p:cNvPr id="10" name="Grafik 9"/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6348" y="330108"/>
            <a:ext cx="1468046" cy="544572"/>
          </a:xfrm>
          <a:prstGeom prst="rect">
            <a:avLst/>
          </a:prstGeom>
        </p:spPr>
      </p:pic>
      <p:pic>
        <p:nvPicPr>
          <p:cNvPr id="16" name="Grafik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04" y="349983"/>
            <a:ext cx="1764000" cy="511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4166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Titelfolie_TUD_Foto_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580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0" name="Bildplatzhalter 9" descr="Logo. Acht unregelmäßige Dreiecksflächen sind, im Uhrzeigersinn einen Farbverlauf von dunkelblau bis hellgrün ergebend, zu einem regelmäßig achteckigen Ring angeordnet. Links daneben zweizeilig der Schriftzug &quot;DRESDEN concept" title="Logo Dresden concept"/>
          <p:cNvSpPr>
            <a:spLocks noGrp="1"/>
          </p:cNvSpPr>
          <p:nvPr>
            <p:ph type="pic" sz="quarter" idx="16"/>
          </p:nvPr>
        </p:nvSpPr>
        <p:spPr>
          <a:xfrm>
            <a:off x="10405594" y="327901"/>
            <a:ext cx="1468800" cy="550800"/>
          </a:xfrm>
          <a:blipFill>
            <a:blip r:embed="rId2"/>
            <a:srcRect/>
            <a:stretch>
              <a:fillRect l="-493" r="-493"/>
            </a:stretch>
          </a:blipFill>
        </p:spPr>
        <p:txBody>
          <a:bodyPr/>
          <a:lstStyle>
            <a:lvl1pPr>
              <a:defRPr sz="100" b="0">
                <a:solidFill>
                  <a:schemeClr val="bg1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7" name="Textplatzhalter 25"/>
          <p:cNvSpPr>
            <a:spLocks noGrp="1"/>
          </p:cNvSpPr>
          <p:nvPr>
            <p:ph type="body" sz="quarter" idx="10" hasCustomPrompt="1"/>
          </p:nvPr>
        </p:nvSpPr>
        <p:spPr>
          <a:xfrm>
            <a:off x="882808" y="2852116"/>
            <a:ext cx="2322802" cy="24622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spcBef>
                <a:spcPts val="0"/>
              </a:spcBef>
              <a:defRPr sz="1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First </a:t>
            </a:r>
            <a:r>
              <a:rPr lang="de-DE" dirty="0" err="1"/>
              <a:t>name</a:t>
            </a:r>
            <a:r>
              <a:rPr lang="de-DE" dirty="0"/>
              <a:t> Last </a:t>
            </a:r>
            <a:r>
              <a:rPr lang="de-DE" dirty="0" err="1"/>
              <a:t>name</a:t>
            </a:r>
            <a:endParaRPr lang="de-DE" dirty="0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882771" y="3835706"/>
            <a:ext cx="3941317" cy="492443"/>
          </a:xfr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Titelmasterformat</a:t>
            </a:r>
          </a:p>
        </p:txBody>
      </p:sp>
      <p:sp>
        <p:nvSpPr>
          <p:cNvPr id="11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882772" y="5028236"/>
            <a:ext cx="6090752" cy="246221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 marL="0" indent="0" algn="l">
              <a:buNone/>
              <a:defRPr b="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12" name="Textplatzhalter 25">
            <a:extLst>
              <a:ext uri="{FF2B5EF4-FFF2-40B4-BE49-F238E27FC236}">
                <a16:creationId xmlns:a16="http://schemas.microsoft.com/office/drawing/2014/main" id="{78DD96F1-BE0C-4FE4-B69F-BA85926561C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82808" y="3138045"/>
            <a:ext cx="3355456" cy="24622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spcBef>
                <a:spcPts val="0"/>
              </a:spcBef>
              <a:defRPr sz="16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noProof="0" dirty="0"/>
              <a:t>Organizational unit of TU Dresden</a:t>
            </a:r>
          </a:p>
        </p:txBody>
      </p:sp>
      <p:sp>
        <p:nvSpPr>
          <p:cNvPr id="13" name="Textplatzhalter 5">
            <a:extLst>
              <a:ext uri="{FF2B5EF4-FFF2-40B4-BE49-F238E27FC236}">
                <a16:creationId xmlns:a16="http://schemas.microsoft.com/office/drawing/2014/main" id="{AB2194A4-CBE4-4A84-B1E9-D417CDD94A3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82770" y="4375609"/>
            <a:ext cx="4803348" cy="492443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>
              <a:defRPr sz="3200" b="0">
                <a:solidFill>
                  <a:schemeClr val="accent1"/>
                </a:solidFill>
              </a:defRPr>
            </a:lvl1pPr>
            <a:lvl3pPr marL="72000" indent="0">
              <a:buNone/>
              <a:defRPr/>
            </a:lvl3pPr>
            <a:lvl4pPr marL="180000" indent="0">
              <a:buNone/>
              <a:defRPr/>
            </a:lvl4pPr>
          </a:lstStyle>
          <a:p>
            <a:pPr lvl="0"/>
            <a:r>
              <a:rPr lang="de-DE" dirty="0"/>
              <a:t>durch Kicken bearbeiten</a:t>
            </a:r>
          </a:p>
        </p:txBody>
      </p:sp>
      <p:sp>
        <p:nvSpPr>
          <p:cNvPr id="14" name="Textplatzhalter 7">
            <a:extLst>
              <a:ext uri="{FF2B5EF4-FFF2-40B4-BE49-F238E27FC236}">
                <a16:creationId xmlns:a16="http://schemas.microsoft.com/office/drawing/2014/main" id="{F1D71DE1-F9B2-4550-A173-A1C0CE63C0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82808" y="5312641"/>
            <a:ext cx="4292700" cy="246221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Ort oder Anlass des Vortrags // </a:t>
            </a:r>
            <a:r>
              <a:rPr lang="en-US" noProof="0" dirty="0"/>
              <a:t>May 4, </a:t>
            </a:r>
            <a:r>
              <a:rPr lang="de-DE" dirty="0"/>
              <a:t>2022</a:t>
            </a:r>
          </a:p>
        </p:txBody>
      </p:sp>
      <p:sp>
        <p:nvSpPr>
          <p:cNvPr id="5" name="Bildplatzhalter 4" descr="Logo. Schriftzug &quot;Technische Universität Dresden&quot;. Links davon befindet sich ein Achteck, das in zwei Bereiche aufgeteilt ist, die zusammen die Buchstaben &quot;T&quot; und &quot;U&quot; ergeben." title="Logo der TU Dresden"/>
          <p:cNvSpPr>
            <a:spLocks noGrp="1"/>
          </p:cNvSpPr>
          <p:nvPr>
            <p:ph type="pic" sz="quarter" idx="15"/>
          </p:nvPr>
        </p:nvSpPr>
        <p:spPr>
          <a:xfrm>
            <a:off x="286458" y="346075"/>
            <a:ext cx="1764000" cy="514800"/>
          </a:xfr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29" r="-29"/>
            </a:stretch>
          </a:blipFill>
        </p:spPr>
        <p:txBody>
          <a:bodyPr/>
          <a:lstStyle>
            <a:lvl1pPr>
              <a:defRPr sz="100" b="0">
                <a:solidFill>
                  <a:schemeClr val="bg1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392978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Titelfolie_TUD_weiß+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580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16" name="Bildplatzhalter 9" descr="Logo. Acht unregelmäßige Dreiecksflächen sind, im Uhrzeigersinn einen Farbverlauf von dunkelblau bis hellgrün ergebend, zu einem regelmäßig achteckigen Ring angeordnet. Links daneben zweizeilig der Schriftzug &quot;DRESDEN concept" title="Logo Dresden concept"/>
          <p:cNvSpPr>
            <a:spLocks noGrp="1"/>
          </p:cNvSpPr>
          <p:nvPr>
            <p:ph type="pic" sz="quarter" idx="16"/>
          </p:nvPr>
        </p:nvSpPr>
        <p:spPr>
          <a:xfrm>
            <a:off x="10442465" y="328249"/>
            <a:ext cx="1468800" cy="550800"/>
          </a:xfrm>
          <a:blipFill>
            <a:blip r:embed="rId2"/>
            <a:srcRect/>
            <a:stretch>
              <a:fillRect l="-493" r="-493"/>
            </a:stretch>
          </a:blipFill>
        </p:spPr>
        <p:txBody>
          <a:bodyPr/>
          <a:lstStyle>
            <a:lvl1pPr>
              <a:defRPr sz="100" b="0">
                <a:solidFill>
                  <a:schemeClr val="bg1"/>
                </a:solidFill>
              </a:defRPr>
            </a:lvl1pPr>
          </a:lstStyle>
          <a:p>
            <a:r>
              <a:rPr lang="de-DE" sz="300" b="0"/>
              <a:t>Bild durch Klicken auf Symbol hinzufügen</a:t>
            </a:r>
            <a:endParaRPr lang="de-DE" dirty="0"/>
          </a:p>
        </p:txBody>
      </p:sp>
      <p:sp>
        <p:nvSpPr>
          <p:cNvPr id="17" name="Bildplatzhalter 4" descr="Logo. Schriftzug &quot;Technische Universität Dresden&quot;. Links davon befindet sich ein Achteck, das in zwei Bereiche aufgeteilt ist, die zusammen die Buchstaben &quot;T&quot; und &quot;U&quot; ergeben." title="Logo der TU Dresden"/>
          <p:cNvSpPr>
            <a:spLocks noGrp="1"/>
          </p:cNvSpPr>
          <p:nvPr>
            <p:ph type="pic" sz="quarter" idx="15"/>
          </p:nvPr>
        </p:nvSpPr>
        <p:spPr>
          <a:xfrm>
            <a:off x="290304" y="349731"/>
            <a:ext cx="1764000" cy="514800"/>
          </a:xfrm>
          <a:blipFill dpi="0" rotWithShape="1">
            <a:blip r:embed="rId3"/>
            <a:srcRect/>
            <a:stretch>
              <a:fillRect l="-29" r="-29"/>
            </a:stretch>
          </a:blipFill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7" name="Textplatzhalter 25"/>
          <p:cNvSpPr>
            <a:spLocks noGrp="1"/>
          </p:cNvSpPr>
          <p:nvPr>
            <p:ph type="body" sz="quarter" idx="10" hasCustomPrompt="1"/>
          </p:nvPr>
        </p:nvSpPr>
        <p:spPr>
          <a:xfrm>
            <a:off x="882808" y="2852116"/>
            <a:ext cx="2322802" cy="24622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spcBef>
                <a:spcPts val="0"/>
              </a:spcBef>
              <a:defRPr sz="1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First </a:t>
            </a:r>
            <a:r>
              <a:rPr lang="de-DE" dirty="0" err="1"/>
              <a:t>name</a:t>
            </a:r>
            <a:r>
              <a:rPr lang="de-DE" dirty="0"/>
              <a:t> Last </a:t>
            </a:r>
            <a:r>
              <a:rPr lang="de-DE" dirty="0" err="1"/>
              <a:t>name</a:t>
            </a:r>
            <a:endParaRPr lang="de-DE" dirty="0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882771" y="3835706"/>
            <a:ext cx="3941317" cy="492443"/>
          </a:xfr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Titelmasterformat</a:t>
            </a:r>
          </a:p>
        </p:txBody>
      </p:sp>
      <p:sp>
        <p:nvSpPr>
          <p:cNvPr id="11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882772" y="5028236"/>
            <a:ext cx="6090752" cy="246221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 marL="0" indent="0" algn="l">
              <a:buNone/>
              <a:defRPr b="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12" name="Textplatzhalter 25">
            <a:extLst>
              <a:ext uri="{FF2B5EF4-FFF2-40B4-BE49-F238E27FC236}">
                <a16:creationId xmlns:a16="http://schemas.microsoft.com/office/drawing/2014/main" id="{78DD96F1-BE0C-4FE4-B69F-BA85926561C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82808" y="3138045"/>
            <a:ext cx="3355456" cy="24622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spcBef>
                <a:spcPts val="0"/>
              </a:spcBef>
              <a:defRPr sz="16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noProof="0" dirty="0"/>
              <a:t>Organizational unit of TU Dresden</a:t>
            </a:r>
          </a:p>
        </p:txBody>
      </p:sp>
      <p:sp>
        <p:nvSpPr>
          <p:cNvPr id="13" name="Textplatzhalter 5">
            <a:extLst>
              <a:ext uri="{FF2B5EF4-FFF2-40B4-BE49-F238E27FC236}">
                <a16:creationId xmlns:a16="http://schemas.microsoft.com/office/drawing/2014/main" id="{AB2194A4-CBE4-4A84-B1E9-D417CDD94A3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82770" y="4375609"/>
            <a:ext cx="4803348" cy="492443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>
              <a:defRPr sz="3200" b="0">
                <a:solidFill>
                  <a:schemeClr val="accent1"/>
                </a:solidFill>
              </a:defRPr>
            </a:lvl1pPr>
            <a:lvl3pPr marL="72000" indent="0">
              <a:buNone/>
              <a:defRPr/>
            </a:lvl3pPr>
            <a:lvl4pPr marL="180000" indent="0">
              <a:buNone/>
              <a:defRPr/>
            </a:lvl4pPr>
          </a:lstStyle>
          <a:p>
            <a:pPr lvl="0"/>
            <a:r>
              <a:rPr lang="de-DE" dirty="0"/>
              <a:t>durch Kicken bearbeiten</a:t>
            </a:r>
          </a:p>
        </p:txBody>
      </p:sp>
      <p:sp>
        <p:nvSpPr>
          <p:cNvPr id="14" name="Textplatzhalter 7">
            <a:extLst>
              <a:ext uri="{FF2B5EF4-FFF2-40B4-BE49-F238E27FC236}">
                <a16:creationId xmlns:a16="http://schemas.microsoft.com/office/drawing/2014/main" id="{F1D71DE1-F9B2-4550-A173-A1C0CE63C0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82808" y="5312641"/>
            <a:ext cx="4239801" cy="246221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>
              <a:defRPr b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Ort oder Anlass des Vortrags // </a:t>
            </a:r>
            <a:r>
              <a:rPr lang="en-US" noProof="0" dirty="0"/>
              <a:t>May 4, </a:t>
            </a:r>
            <a:r>
              <a:rPr lang="de-DE" dirty="0"/>
              <a:t>2022</a:t>
            </a:r>
          </a:p>
        </p:txBody>
      </p:sp>
    </p:spTree>
    <p:extLst>
      <p:ext uri="{BB962C8B-B14F-4D97-AF65-F5344CB8AC3E}">
        <p14:creationId xmlns:p14="http://schemas.microsoft.com/office/powerpoint/2010/main" val="24628319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Titelfolie_TUD_Foto_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/>
          <p:cNvSpPr>
            <a:spLocks noGrp="1"/>
          </p:cNvSpPr>
          <p:nvPr>
            <p:ph type="pic" sz="quarter" idx="14"/>
          </p:nvPr>
        </p:nvSpPr>
        <p:spPr>
          <a:xfrm>
            <a:off x="0" y="1204913"/>
            <a:ext cx="12192000" cy="5653086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7" name="Textplatzhalter 25"/>
          <p:cNvSpPr>
            <a:spLocks noGrp="1"/>
          </p:cNvSpPr>
          <p:nvPr>
            <p:ph type="body" sz="quarter" idx="10" hasCustomPrompt="1"/>
          </p:nvPr>
        </p:nvSpPr>
        <p:spPr>
          <a:xfrm>
            <a:off x="882808" y="2852116"/>
            <a:ext cx="2322802" cy="24622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spcBef>
                <a:spcPts val="0"/>
              </a:spcBef>
              <a:defRPr sz="1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First </a:t>
            </a:r>
            <a:r>
              <a:rPr lang="de-DE" dirty="0" err="1"/>
              <a:t>name</a:t>
            </a:r>
            <a:r>
              <a:rPr lang="de-DE" dirty="0"/>
              <a:t> Last </a:t>
            </a:r>
            <a:r>
              <a:rPr lang="de-DE" dirty="0" err="1"/>
              <a:t>name</a:t>
            </a:r>
            <a:endParaRPr lang="de-DE" dirty="0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882771" y="3835706"/>
            <a:ext cx="3941317" cy="492443"/>
          </a:xfr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Titelmasterformat</a:t>
            </a:r>
          </a:p>
        </p:txBody>
      </p:sp>
      <p:sp>
        <p:nvSpPr>
          <p:cNvPr id="11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882772" y="5028236"/>
            <a:ext cx="6090752" cy="246221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 marL="0" indent="0" algn="l">
              <a:buNone/>
              <a:defRPr b="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12" name="Textplatzhalter 25">
            <a:extLst>
              <a:ext uri="{FF2B5EF4-FFF2-40B4-BE49-F238E27FC236}">
                <a16:creationId xmlns:a16="http://schemas.microsoft.com/office/drawing/2014/main" id="{78DD96F1-BE0C-4FE4-B69F-BA85926561C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82808" y="3138045"/>
            <a:ext cx="3355456" cy="24622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spcBef>
                <a:spcPts val="0"/>
              </a:spcBef>
              <a:defRPr sz="16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noProof="0" dirty="0"/>
              <a:t>Organizational unit of TU Dresden</a:t>
            </a:r>
          </a:p>
        </p:txBody>
      </p:sp>
      <p:sp>
        <p:nvSpPr>
          <p:cNvPr id="13" name="Textplatzhalter 5">
            <a:extLst>
              <a:ext uri="{FF2B5EF4-FFF2-40B4-BE49-F238E27FC236}">
                <a16:creationId xmlns:a16="http://schemas.microsoft.com/office/drawing/2014/main" id="{AB2194A4-CBE4-4A84-B1E9-D417CDD94A3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82770" y="4375609"/>
            <a:ext cx="4803348" cy="492443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>
              <a:defRPr sz="3200" b="0">
                <a:solidFill>
                  <a:schemeClr val="accent1"/>
                </a:solidFill>
              </a:defRPr>
            </a:lvl1pPr>
            <a:lvl3pPr marL="72000" indent="0">
              <a:buNone/>
              <a:defRPr/>
            </a:lvl3pPr>
            <a:lvl4pPr marL="180000" indent="0">
              <a:buNone/>
              <a:defRPr/>
            </a:lvl4pPr>
          </a:lstStyle>
          <a:p>
            <a:pPr lvl="0"/>
            <a:r>
              <a:rPr lang="de-DE" dirty="0"/>
              <a:t>durch Kicken bearbeiten</a:t>
            </a:r>
          </a:p>
        </p:txBody>
      </p:sp>
      <p:sp>
        <p:nvSpPr>
          <p:cNvPr id="14" name="Textplatzhalter 7">
            <a:extLst>
              <a:ext uri="{FF2B5EF4-FFF2-40B4-BE49-F238E27FC236}">
                <a16:creationId xmlns:a16="http://schemas.microsoft.com/office/drawing/2014/main" id="{F1D71DE1-F9B2-4550-A173-A1C0CE63C0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82808" y="5312641"/>
            <a:ext cx="4239801" cy="246221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>
              <a:defRPr b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Ort oder Anlass des Vortrags // </a:t>
            </a:r>
            <a:r>
              <a:rPr lang="en-US" noProof="0" dirty="0"/>
              <a:t>May 4, </a:t>
            </a:r>
            <a:r>
              <a:rPr lang="de-DE" dirty="0"/>
              <a:t>2022</a:t>
            </a:r>
          </a:p>
        </p:txBody>
      </p:sp>
      <p:pic>
        <p:nvPicPr>
          <p:cNvPr id="16" name="Grafik 15"/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6348" y="330108"/>
            <a:ext cx="1468046" cy="544572"/>
          </a:xfrm>
          <a:prstGeom prst="rect">
            <a:avLst/>
          </a:prstGeom>
        </p:spPr>
      </p:pic>
      <p:pic>
        <p:nvPicPr>
          <p:cNvPr id="17" name="Grafik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04" y="349983"/>
            <a:ext cx="1764000" cy="511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3483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Titelfolie_TUD_weiß-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/>
        </p:nvSpPr>
        <p:spPr>
          <a:xfrm>
            <a:off x="0" y="1204912"/>
            <a:ext cx="12192000" cy="5653089"/>
          </a:xfrm>
          <a:prstGeom prst="rect">
            <a:avLst/>
          </a:prstGeom>
          <a:gradFill>
            <a:gsLst>
              <a:gs pos="14000">
                <a:schemeClr val="accent5"/>
              </a:gs>
              <a:gs pos="100000">
                <a:schemeClr val="accent4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12" name="Textplatzhalter 25"/>
          <p:cNvSpPr>
            <a:spLocks noGrp="1"/>
          </p:cNvSpPr>
          <p:nvPr>
            <p:ph type="body" sz="quarter" idx="10" hasCustomPrompt="1"/>
          </p:nvPr>
        </p:nvSpPr>
        <p:spPr>
          <a:xfrm>
            <a:off x="882808" y="2852116"/>
            <a:ext cx="2322802" cy="24622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spcBef>
                <a:spcPts val="0"/>
              </a:spcBef>
              <a:defRPr sz="1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First </a:t>
            </a:r>
            <a:r>
              <a:rPr lang="de-DE" dirty="0" err="1"/>
              <a:t>name</a:t>
            </a:r>
            <a:r>
              <a:rPr lang="de-DE" dirty="0"/>
              <a:t> Last </a:t>
            </a:r>
            <a:r>
              <a:rPr lang="de-DE" dirty="0" err="1"/>
              <a:t>name</a:t>
            </a:r>
            <a:endParaRPr lang="de-DE" dirty="0"/>
          </a:p>
        </p:txBody>
      </p:sp>
      <p:sp>
        <p:nvSpPr>
          <p:cNvPr id="14" name="Titel 1"/>
          <p:cNvSpPr>
            <a:spLocks noGrp="1"/>
          </p:cNvSpPr>
          <p:nvPr>
            <p:ph type="title" hasCustomPrompt="1"/>
          </p:nvPr>
        </p:nvSpPr>
        <p:spPr>
          <a:xfrm>
            <a:off x="882771" y="3835706"/>
            <a:ext cx="3941317" cy="492443"/>
          </a:xfr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Titelmasterformat</a:t>
            </a:r>
          </a:p>
        </p:txBody>
      </p:sp>
      <p:sp>
        <p:nvSpPr>
          <p:cNvPr id="15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882772" y="5028236"/>
            <a:ext cx="6090752" cy="246221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 marL="0" indent="0" algn="l">
              <a:buNone/>
              <a:defRPr b="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16" name="Textplatzhalter 25">
            <a:extLst>
              <a:ext uri="{FF2B5EF4-FFF2-40B4-BE49-F238E27FC236}">
                <a16:creationId xmlns:a16="http://schemas.microsoft.com/office/drawing/2014/main" id="{78DD96F1-BE0C-4FE4-B69F-BA85926561C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82808" y="3138045"/>
            <a:ext cx="3355456" cy="24622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spcBef>
                <a:spcPts val="0"/>
              </a:spcBef>
              <a:defRPr sz="16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noProof="0" dirty="0"/>
              <a:t>Organizational unit of TU Dresden</a:t>
            </a:r>
          </a:p>
        </p:txBody>
      </p:sp>
      <p:sp>
        <p:nvSpPr>
          <p:cNvPr id="17" name="Textplatzhalter 5">
            <a:extLst>
              <a:ext uri="{FF2B5EF4-FFF2-40B4-BE49-F238E27FC236}">
                <a16:creationId xmlns:a16="http://schemas.microsoft.com/office/drawing/2014/main" id="{AB2194A4-CBE4-4A84-B1E9-D417CDD94A3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82770" y="4375609"/>
            <a:ext cx="4803348" cy="492443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>
              <a:defRPr sz="3200" b="0">
                <a:solidFill>
                  <a:schemeClr val="accent1"/>
                </a:solidFill>
              </a:defRPr>
            </a:lvl1pPr>
            <a:lvl3pPr marL="72000" indent="0">
              <a:buNone/>
              <a:defRPr/>
            </a:lvl3pPr>
            <a:lvl4pPr marL="180000" indent="0">
              <a:buNone/>
              <a:defRPr/>
            </a:lvl4pPr>
          </a:lstStyle>
          <a:p>
            <a:pPr lvl="0"/>
            <a:r>
              <a:rPr lang="de-DE" dirty="0"/>
              <a:t>durch Kicken bearbeiten</a:t>
            </a:r>
          </a:p>
        </p:txBody>
      </p:sp>
      <p:sp>
        <p:nvSpPr>
          <p:cNvPr id="24" name="Textplatzhalter 7">
            <a:extLst>
              <a:ext uri="{FF2B5EF4-FFF2-40B4-BE49-F238E27FC236}">
                <a16:creationId xmlns:a16="http://schemas.microsoft.com/office/drawing/2014/main" id="{F1D71DE1-F9B2-4550-A173-A1C0CE63C0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82808" y="5312641"/>
            <a:ext cx="5353183" cy="246221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noProof="0" dirty="0"/>
              <a:t>Location or occasion of the presentation // May 4, 2022</a:t>
            </a:r>
          </a:p>
        </p:txBody>
      </p:sp>
      <p:pic>
        <p:nvPicPr>
          <p:cNvPr id="11" name="Grafik 10"/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6348" y="330108"/>
            <a:ext cx="1468046" cy="544572"/>
          </a:xfrm>
          <a:prstGeom prst="rect">
            <a:avLst/>
          </a:prstGeom>
        </p:spPr>
      </p:pic>
      <p:pic>
        <p:nvPicPr>
          <p:cNvPr id="19" name="Grafik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04" y="349983"/>
            <a:ext cx="1764000" cy="511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0494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Titelfolie_TUD_weiß-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/>
        </p:nvSpPr>
        <p:spPr>
          <a:xfrm>
            <a:off x="0" y="1204912"/>
            <a:ext cx="12192000" cy="5653089"/>
          </a:xfrm>
          <a:prstGeom prst="rect">
            <a:avLst/>
          </a:prstGeom>
          <a:gradFill>
            <a:gsLst>
              <a:gs pos="14000">
                <a:srgbClr val="951B81"/>
              </a:gs>
              <a:gs pos="100000">
                <a:srgbClr val="59358C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12" name="Textplatzhalter 25"/>
          <p:cNvSpPr>
            <a:spLocks noGrp="1"/>
          </p:cNvSpPr>
          <p:nvPr>
            <p:ph type="body" sz="quarter" idx="10" hasCustomPrompt="1"/>
          </p:nvPr>
        </p:nvSpPr>
        <p:spPr>
          <a:xfrm>
            <a:off x="882808" y="2852116"/>
            <a:ext cx="2322802" cy="24622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spcBef>
                <a:spcPts val="0"/>
              </a:spcBef>
              <a:defRPr sz="1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First </a:t>
            </a:r>
            <a:r>
              <a:rPr lang="de-DE" dirty="0" err="1"/>
              <a:t>name</a:t>
            </a:r>
            <a:r>
              <a:rPr lang="de-DE" dirty="0"/>
              <a:t> Last </a:t>
            </a:r>
            <a:r>
              <a:rPr lang="de-DE" dirty="0" err="1"/>
              <a:t>name</a:t>
            </a:r>
            <a:endParaRPr lang="de-DE" dirty="0"/>
          </a:p>
        </p:txBody>
      </p:sp>
      <p:sp>
        <p:nvSpPr>
          <p:cNvPr id="14" name="Titel 1"/>
          <p:cNvSpPr>
            <a:spLocks noGrp="1"/>
          </p:cNvSpPr>
          <p:nvPr>
            <p:ph type="title" hasCustomPrompt="1"/>
          </p:nvPr>
        </p:nvSpPr>
        <p:spPr>
          <a:xfrm>
            <a:off x="882771" y="3835706"/>
            <a:ext cx="3941317" cy="492443"/>
          </a:xfr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Titelmasterformat</a:t>
            </a:r>
          </a:p>
        </p:txBody>
      </p:sp>
      <p:sp>
        <p:nvSpPr>
          <p:cNvPr id="15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882772" y="5028236"/>
            <a:ext cx="6090752" cy="246221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 marL="0" indent="0" algn="l">
              <a:buNone/>
              <a:defRPr b="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16" name="Textplatzhalter 25">
            <a:extLst>
              <a:ext uri="{FF2B5EF4-FFF2-40B4-BE49-F238E27FC236}">
                <a16:creationId xmlns:a16="http://schemas.microsoft.com/office/drawing/2014/main" id="{78DD96F1-BE0C-4FE4-B69F-BA85926561C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82808" y="3138045"/>
            <a:ext cx="3355456" cy="24622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spcBef>
                <a:spcPts val="0"/>
              </a:spcBef>
              <a:defRPr sz="16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noProof="0" dirty="0"/>
              <a:t>Organizational unit of TU Dresden</a:t>
            </a:r>
          </a:p>
        </p:txBody>
      </p:sp>
      <p:sp>
        <p:nvSpPr>
          <p:cNvPr id="17" name="Textplatzhalter 5">
            <a:extLst>
              <a:ext uri="{FF2B5EF4-FFF2-40B4-BE49-F238E27FC236}">
                <a16:creationId xmlns:a16="http://schemas.microsoft.com/office/drawing/2014/main" id="{AB2194A4-CBE4-4A84-B1E9-D417CDD94A3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82770" y="4375609"/>
            <a:ext cx="4803348" cy="492443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>
              <a:defRPr sz="3200" b="0">
                <a:solidFill>
                  <a:schemeClr val="accent1"/>
                </a:solidFill>
              </a:defRPr>
            </a:lvl1pPr>
            <a:lvl3pPr marL="72000" indent="0">
              <a:buNone/>
              <a:defRPr/>
            </a:lvl3pPr>
            <a:lvl4pPr marL="180000" indent="0">
              <a:buNone/>
              <a:defRPr/>
            </a:lvl4pPr>
          </a:lstStyle>
          <a:p>
            <a:pPr lvl="0"/>
            <a:r>
              <a:rPr lang="de-DE" dirty="0"/>
              <a:t>durch Kicken bearbeiten</a:t>
            </a:r>
          </a:p>
        </p:txBody>
      </p:sp>
      <p:sp>
        <p:nvSpPr>
          <p:cNvPr id="24" name="Textplatzhalter 7">
            <a:extLst>
              <a:ext uri="{FF2B5EF4-FFF2-40B4-BE49-F238E27FC236}">
                <a16:creationId xmlns:a16="http://schemas.microsoft.com/office/drawing/2014/main" id="{F1D71DE1-F9B2-4550-A173-A1C0CE63C0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82808" y="5312641"/>
            <a:ext cx="5353183" cy="246221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noProof="0" dirty="0"/>
              <a:t>Location or occasion of the presentation // May 4, 2022</a:t>
            </a:r>
          </a:p>
        </p:txBody>
      </p:sp>
      <p:pic>
        <p:nvPicPr>
          <p:cNvPr id="11" name="Grafik 10"/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6348" y="330108"/>
            <a:ext cx="1468046" cy="544572"/>
          </a:xfrm>
          <a:prstGeom prst="rect">
            <a:avLst/>
          </a:prstGeom>
        </p:spPr>
      </p:pic>
      <p:pic>
        <p:nvPicPr>
          <p:cNvPr id="19" name="Grafik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04" y="349983"/>
            <a:ext cx="1764000" cy="511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6895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684213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/>
              <a:t>This is a heading</a:t>
            </a:r>
            <a:br>
              <a:rPr lang="en-US" noProof="0" dirty="0"/>
            </a:br>
            <a:r>
              <a:rPr lang="en-US" noProof="0" dirty="0"/>
              <a:t>with two lines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74712" y="1481138"/>
            <a:ext cx="10580687" cy="4360861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First text level (16 </a:t>
            </a:r>
            <a:r>
              <a:rPr lang="en-US" noProof="0" dirty="0" err="1"/>
              <a:t>pt</a:t>
            </a:r>
            <a:r>
              <a:rPr lang="en-US" noProof="0" dirty="0"/>
              <a:t> up to level 4)</a:t>
            </a:r>
          </a:p>
          <a:p>
            <a:pPr lvl="1"/>
            <a:r>
              <a:rPr lang="en-US" noProof="0" dirty="0"/>
              <a:t>Second text level for enumerations</a:t>
            </a:r>
          </a:p>
          <a:p>
            <a:pPr lvl="2"/>
            <a:r>
              <a:rPr lang="en-US" noProof="0" dirty="0"/>
              <a:t>Third text level if there is a lot of text (14pt)</a:t>
            </a:r>
          </a:p>
          <a:p>
            <a:pPr lvl="3"/>
            <a:r>
              <a:rPr lang="en-US" noProof="0" dirty="0"/>
              <a:t>Fourth text level for enumerations if there is a lot of text</a:t>
            </a:r>
          </a:p>
          <a:p>
            <a:pPr lvl="4"/>
            <a:r>
              <a:rPr lang="en-US" noProof="0" dirty="0"/>
              <a:t>Fifth text level (14 </a:t>
            </a:r>
            <a:r>
              <a:rPr lang="en-US" noProof="0" dirty="0" err="1"/>
              <a:t>pt</a:t>
            </a:r>
            <a:r>
              <a:rPr lang="en-US" noProof="0" dirty="0"/>
              <a:t> for all subsequent levels)</a:t>
            </a:r>
          </a:p>
          <a:p>
            <a:pPr lvl="5"/>
            <a:r>
              <a:rPr lang="en-US" noProof="0" dirty="0"/>
              <a:t>Sixth text level for enumerations if there is a lot of text</a:t>
            </a:r>
          </a:p>
          <a:p>
            <a:pPr lvl="6"/>
            <a:r>
              <a:rPr lang="en-US" noProof="0" dirty="0"/>
              <a:t>Seventh text level for enumerations if there is a lot of text</a:t>
            </a:r>
          </a:p>
          <a:p>
            <a:pPr lvl="7"/>
            <a:r>
              <a:rPr lang="en-US" noProof="0" dirty="0"/>
              <a:t>Eighth text level for enumerations if there is a lot of text</a:t>
            </a:r>
          </a:p>
          <a:p>
            <a:pPr lvl="8"/>
            <a:r>
              <a:rPr lang="en-US" noProof="0" dirty="0"/>
              <a:t>Ninth text level for enumerations if there is a lot of text</a:t>
            </a:r>
          </a:p>
        </p:txBody>
      </p:sp>
      <p:sp>
        <p:nvSpPr>
          <p:cNvPr id="4" name="Textfeld 3"/>
          <p:cNvSpPr txBox="1"/>
          <p:nvPr/>
        </p:nvSpPr>
        <p:spPr>
          <a:xfrm>
            <a:off x="2477770" y="6319797"/>
            <a:ext cx="4485005" cy="369332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l" defTabSz="9142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 err="1">
                <a:solidFill>
                  <a:schemeClr val="tx2"/>
                </a:solidFill>
              </a:rPr>
              <a:t>xz</a:t>
            </a:r>
            <a:r>
              <a:rPr lang="en-US" sz="800" dirty="0">
                <a:solidFill>
                  <a:schemeClr val="tx2"/>
                </a:solidFill>
              </a:rPr>
              <a:t> exploit</a:t>
            </a:r>
          </a:p>
          <a:p>
            <a:pPr algn="l"/>
            <a:r>
              <a:rPr lang="en-US" sz="800" dirty="0" err="1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Süß</a:t>
            </a:r>
            <a:r>
              <a:rPr lang="en-US" sz="800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Johann</a:t>
            </a:r>
            <a:endParaRPr lang="en-US" sz="800" baseline="0" dirty="0">
              <a:solidFill>
                <a:schemeClr val="tx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lvl="0"/>
            <a:r>
              <a:rPr lang="en-US" sz="800" kern="1200" noProof="0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Proseminar </a:t>
            </a:r>
            <a:r>
              <a:rPr lang="en-US" sz="800" kern="1200" noProof="0" dirty="0" err="1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Betriebssysteme</a:t>
            </a:r>
            <a:r>
              <a:rPr lang="en-US" sz="800" kern="1200" noProof="0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// Jun</a:t>
            </a:r>
            <a:r>
              <a:rPr lang="en-US" sz="800" kern="1200" baseline="0" noProof="0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7</a:t>
            </a:r>
            <a:r>
              <a:rPr lang="en-US" sz="800" kern="1200" noProof="0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2024</a:t>
            </a:r>
          </a:p>
        </p:txBody>
      </p:sp>
      <p:sp>
        <p:nvSpPr>
          <p:cNvPr id="12" name="Textfeld 11"/>
          <p:cNvSpPr txBox="1"/>
          <p:nvPr/>
        </p:nvSpPr>
        <p:spPr>
          <a:xfrm>
            <a:off x="7157720" y="6306444"/>
            <a:ext cx="704850" cy="369332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l" defTabSz="9142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lang="de-DE" sz="800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de-DE" sz="800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Slide</a:t>
            </a:r>
            <a:r>
              <a:rPr lang="de-DE" sz="800" baseline="0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fld id="{38F97D41-8991-4148-BA02-56FEE4AAF2CC}" type="slidenum">
              <a:rPr lang="de-DE" sz="800" baseline="0" smtClean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marL="0" marR="0" lvl="0" indent="0" algn="l" defTabSz="91426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‹Nr.›</a:t>
            </a:fld>
            <a:endParaRPr lang="de-DE" sz="800" baseline="0" dirty="0">
              <a:solidFill>
                <a:schemeClr val="tx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l" defTabSz="9142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800" dirty="0">
              <a:solidFill>
                <a:schemeClr val="tx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67" y="6334048"/>
            <a:ext cx="1116184" cy="324000"/>
          </a:xfrm>
          <a:prstGeom prst="rect">
            <a:avLst/>
          </a:prstGeom>
        </p:spPr>
      </p:pic>
      <p:pic>
        <p:nvPicPr>
          <p:cNvPr id="13" name="Grafik 12"/>
          <p:cNvPicPr>
            <a:picLocks noChangeAspect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1598" y="6315776"/>
            <a:ext cx="970479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3949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</p:sldLayoutIdLst>
  <p:txStyles>
    <p:titleStyle>
      <a:lvl1pPr algn="l" defTabSz="914269" rtl="0" eaLnBrk="1" latinLnBrk="0" hangingPunct="1">
        <a:spcBef>
          <a:spcPct val="0"/>
        </a:spcBef>
        <a:buNone/>
        <a:defRPr sz="2400" b="1" kern="120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269" rtl="0" eaLnBrk="1" latinLnBrk="0" hangingPunct="1">
        <a:spcBef>
          <a:spcPts val="600"/>
        </a:spcBef>
        <a:buFont typeface="Arial" panose="020B0604020202020204" pitchFamily="34" charset="0"/>
        <a:buNone/>
        <a:defRPr sz="1600" b="1" kern="1200">
          <a:solidFill>
            <a:schemeClr val="accent1"/>
          </a:solidFill>
          <a:latin typeface="+mn-lt"/>
          <a:ea typeface="+mn-ea"/>
          <a:cs typeface="+mn-cs"/>
        </a:defRPr>
      </a:lvl1pPr>
      <a:lvl2pPr marL="0" indent="0" algn="l" defTabSz="914269" rtl="0" eaLnBrk="1" latinLnBrk="0" hangingPunct="1">
        <a:spcBef>
          <a:spcPts val="600"/>
        </a:spcBef>
        <a:buFont typeface="Open Sans" panose="020B0606030504020204" pitchFamily="34" charset="0"/>
        <a:buNone/>
        <a:defRPr sz="1600" kern="1200" baseline="0">
          <a:solidFill>
            <a:schemeClr val="accent1"/>
          </a:solidFill>
          <a:latin typeface="+mn-lt"/>
          <a:ea typeface="+mn-ea"/>
          <a:cs typeface="+mn-cs"/>
        </a:defRPr>
      </a:lvl2pPr>
      <a:lvl3pPr marL="252000" indent="-252000" algn="l" defTabSz="914269" rtl="0" eaLnBrk="1" latinLnBrk="0" hangingPunct="1">
        <a:spcBef>
          <a:spcPts val="0"/>
        </a:spcBef>
        <a:buFont typeface="Arial" panose="020B0604020202020204" pitchFamily="34" charset="0"/>
        <a:buChar char="—"/>
        <a:defRPr sz="16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252000" indent="-144000" algn="l" defTabSz="914269" rtl="0" eaLnBrk="1" latinLnBrk="0" hangingPunct="1">
        <a:spcBef>
          <a:spcPts val="0"/>
        </a:spcBef>
        <a:buFont typeface="Open Sans" panose="020B0606030504020204" pitchFamily="34" charset="0"/>
        <a:buChar char="–"/>
        <a:defRPr sz="1600" kern="1200" baseline="0">
          <a:solidFill>
            <a:schemeClr val="accent1"/>
          </a:solidFill>
          <a:latin typeface="+mn-lt"/>
          <a:ea typeface="+mn-ea"/>
          <a:cs typeface="+mn-cs"/>
        </a:defRPr>
      </a:lvl4pPr>
      <a:lvl5pPr marL="0" indent="0" algn="l" defTabSz="914269" rtl="0" eaLnBrk="1" latinLnBrk="0" hangingPunct="1">
        <a:spcBef>
          <a:spcPts val="600"/>
        </a:spcBef>
        <a:spcAft>
          <a:spcPts val="0"/>
        </a:spcAft>
        <a:buFont typeface="Symbol" panose="05050102010706020507" pitchFamily="18" charset="2"/>
        <a:buNone/>
        <a:defRPr sz="1400" b="1" kern="1200" baseline="0">
          <a:solidFill>
            <a:schemeClr val="accent1"/>
          </a:solidFill>
          <a:latin typeface="+mn-lt"/>
          <a:ea typeface="+mn-ea"/>
          <a:cs typeface="+mn-cs"/>
        </a:defRPr>
      </a:lvl5pPr>
      <a:lvl6pPr marL="0" marR="0" indent="0" algn="l" defTabSz="914269" rtl="0" eaLnBrk="1" fontAlgn="auto" latinLnBrk="0" hangingPunct="1">
        <a:lnSpc>
          <a:spcPct val="100000"/>
        </a:lnSpc>
        <a:spcBef>
          <a:spcPts val="600"/>
        </a:spcBef>
        <a:spcAft>
          <a:spcPts val="0"/>
        </a:spcAft>
        <a:buClrTx/>
        <a:buSzTx/>
        <a:buFont typeface="Arial" panose="020B0604020202020204" pitchFamily="34" charset="0"/>
        <a:buNone/>
        <a:tabLst/>
        <a:defRPr sz="1400" b="0" kern="1200">
          <a:solidFill>
            <a:schemeClr val="accent1"/>
          </a:solidFill>
          <a:latin typeface="+mn-lt"/>
          <a:ea typeface="+mn-ea"/>
          <a:cs typeface="+mn-cs"/>
        </a:defRPr>
      </a:lvl6pPr>
      <a:lvl7pPr marL="252000" marR="0" indent="-252000" algn="l" defTabSz="914269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 typeface="Arial" panose="020B0604020202020204" pitchFamily="34" charset="0"/>
        <a:buChar char="—"/>
        <a:tabLst/>
        <a:defRPr lang="de-DE" sz="1400" kern="1200" dirty="0" smtClean="0">
          <a:solidFill>
            <a:schemeClr val="accent1"/>
          </a:solidFill>
          <a:latin typeface="+mn-lt"/>
          <a:ea typeface="+mn-ea"/>
          <a:cs typeface="+mn-cs"/>
        </a:defRPr>
      </a:lvl7pPr>
      <a:lvl8pPr marL="252000" marR="0" indent="-144000" algn="l" defTabSz="914269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 typeface="Open Sans" panose="020B0606030504020204" pitchFamily="34" charset="0"/>
        <a:buChar char="–"/>
        <a:tabLst/>
        <a:defRPr sz="1400" kern="1200" baseline="0">
          <a:solidFill>
            <a:schemeClr val="accent1"/>
          </a:solidFill>
          <a:latin typeface="+mn-lt"/>
          <a:ea typeface="+mn-ea"/>
          <a:cs typeface="+mn-cs"/>
        </a:defRPr>
      </a:lvl8pPr>
      <a:lvl9pPr marL="396000" marR="0" indent="-144000" algn="l" defTabSz="914269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 typeface="Wingdings" panose="05000000000000000000" pitchFamily="2" charset="2"/>
        <a:buChar char="§"/>
        <a:tabLst/>
        <a:defRPr sz="14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5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69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02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34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70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803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36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70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6" pos="992">
          <p15:clr>
            <a:srgbClr val="F26B43"/>
          </p15:clr>
        </p15:guide>
        <p15:guide id="7" pos="1120">
          <p15:clr>
            <a:srgbClr val="F26B43"/>
          </p15:clr>
        </p15:guide>
        <p15:guide id="8" pos="1676">
          <p15:clr>
            <a:srgbClr val="F26B43"/>
          </p15:clr>
        </p15:guide>
        <p15:guide id="9" pos="1556">
          <p15:clr>
            <a:srgbClr val="F26B43"/>
          </p15:clr>
        </p15:guide>
        <p15:guide id="10" pos="2252">
          <p15:clr>
            <a:srgbClr val="F26B43"/>
          </p15:clr>
        </p15:guide>
        <p15:guide id="11" pos="2128">
          <p15:clr>
            <a:srgbClr val="F26B43"/>
          </p15:clr>
        </p15:guide>
        <p15:guide id="16" pos="3824">
          <p15:clr>
            <a:srgbClr val="F26B43"/>
          </p15:clr>
        </p15:guide>
        <p15:guide id="17" pos="3948">
          <p15:clr>
            <a:srgbClr val="F26B43"/>
          </p15:clr>
        </p15:guide>
        <p15:guide id="20" pos="4384">
          <p15:clr>
            <a:srgbClr val="F26B43"/>
          </p15:clr>
        </p15:guide>
        <p15:guide id="21" pos="4508">
          <p15:clr>
            <a:srgbClr val="F26B43"/>
          </p15:clr>
        </p15:guide>
        <p15:guide id="22" pos="6788">
          <p15:clr>
            <a:srgbClr val="F26B43"/>
          </p15:clr>
        </p15:guide>
        <p15:guide id="23" pos="6656">
          <p15:clr>
            <a:srgbClr val="F26B43"/>
          </p15:clr>
        </p15:guide>
        <p15:guide id="24" pos="4960">
          <p15:clr>
            <a:srgbClr val="F26B43"/>
          </p15:clr>
        </p15:guide>
        <p15:guide id="25" pos="5084">
          <p15:clr>
            <a:srgbClr val="F26B43"/>
          </p15:clr>
        </p15:guide>
        <p15:guide id="30" orient="horz" pos="538">
          <p15:clr>
            <a:srgbClr val="F26B43"/>
          </p15:clr>
        </p15:guide>
        <p15:guide id="31" pos="551">
          <p15:clr>
            <a:srgbClr val="F26B43"/>
          </p15:clr>
        </p15:guide>
        <p15:guide id="39" pos="6085">
          <p15:clr>
            <a:srgbClr val="F26B43"/>
          </p15:clr>
        </p15:guide>
        <p15:guide id="40" pos="6216">
          <p15:clr>
            <a:srgbClr val="F26B43"/>
          </p15:clr>
        </p15:guide>
        <p15:guide id="41" pos="2692">
          <p15:clr>
            <a:srgbClr val="F26B43"/>
          </p15:clr>
        </p15:guide>
        <p15:guide id="42" pos="2808">
          <p15:clr>
            <a:srgbClr val="F26B43"/>
          </p15:clr>
        </p15:guide>
        <p15:guide id="43" pos="3260">
          <p15:clr>
            <a:srgbClr val="F26B43"/>
          </p15:clr>
        </p15:guide>
        <p15:guide id="44" pos="3380">
          <p15:clr>
            <a:srgbClr val="F26B43"/>
          </p15:clr>
        </p15:guide>
        <p15:guide id="50" pos="5520">
          <p15:clr>
            <a:srgbClr val="F26B43"/>
          </p15:clr>
        </p15:guide>
        <p15:guide id="52" orient="horz" pos="933">
          <p15:clr>
            <a:srgbClr val="F26B43"/>
          </p15:clr>
        </p15:guide>
        <p15:guide id="53" orient="horz" pos="759">
          <p15:clr>
            <a:srgbClr val="F26B43"/>
          </p15:clr>
        </p15:guide>
        <p15:guide id="58" orient="horz" pos="218">
          <p15:clr>
            <a:srgbClr val="F26B43"/>
          </p15:clr>
        </p15:guide>
        <p15:guide id="59" orient="horz" pos="3680">
          <p15:clr>
            <a:srgbClr val="F26B43"/>
          </p15:clr>
        </p15:guide>
        <p15:guide id="60" orient="horz" pos="3861">
          <p15:clr>
            <a:srgbClr val="F26B43"/>
          </p15:clr>
        </p15:guide>
        <p15:guide id="62" orient="horz" pos="2130">
          <p15:clr>
            <a:srgbClr val="F26B43"/>
          </p15:clr>
        </p15:guide>
        <p15:guide id="65" pos="5648">
          <p15:clr>
            <a:srgbClr val="F26B43"/>
          </p15:clr>
        </p15:guide>
        <p15:guide id="66" orient="horz" pos="649">
          <p15:clr>
            <a:srgbClr val="F26B43"/>
          </p15:clr>
        </p15:guide>
        <p15:guide id="67" pos="7216">
          <p15:clr>
            <a:srgbClr val="F26B43"/>
          </p15:clr>
        </p15:guide>
        <p15:guide id="69" orient="horz" pos="3988">
          <p15:clr>
            <a:srgbClr val="F26B43"/>
          </p15:clr>
        </p15:guide>
        <p15:guide id="70" orient="horz" pos="4196">
          <p15:clr>
            <a:srgbClr val="F26B43"/>
          </p15:clr>
        </p15:guide>
        <p15:guide id="71" pos="318">
          <p15:clr>
            <a:srgbClr val="F26B43"/>
          </p15:clr>
        </p15:guide>
        <p15:guide id="72" orient="horz" pos="411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9.png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audio" Target="../media/media11.m4a"/><Relationship Id="rId2" Type="http://schemas.microsoft.com/office/2007/relationships/media" Target="../media/media11.m4a"/><Relationship Id="rId1" Type="http://schemas.openxmlformats.org/officeDocument/2006/relationships/tags" Target="../tags/tag3.xml"/><Relationship Id="rId6" Type="http://schemas.openxmlformats.org/officeDocument/2006/relationships/image" Target="../media/image9.png"/><Relationship Id="rId5" Type="http://schemas.openxmlformats.org/officeDocument/2006/relationships/image" Target="../media/image15.png"/><Relationship Id="rId4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audio" Target="../media/media12.m4a"/><Relationship Id="rId2" Type="http://schemas.microsoft.com/office/2007/relationships/media" Target="../media/media12.m4a"/><Relationship Id="rId1" Type="http://schemas.openxmlformats.org/officeDocument/2006/relationships/tags" Target="../tags/tag4.xml"/><Relationship Id="rId6" Type="http://schemas.openxmlformats.org/officeDocument/2006/relationships/image" Target="../media/image9.png"/><Relationship Id="rId5" Type="http://schemas.openxmlformats.org/officeDocument/2006/relationships/image" Target="../media/image16.png"/><Relationship Id="rId4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9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5" Type="http://schemas.openxmlformats.org/officeDocument/2006/relationships/image" Target="../media/image9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5" Type="http://schemas.openxmlformats.org/officeDocument/2006/relationships/image" Target="../media/image9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audio" Target="../media/media16.m4a"/><Relationship Id="rId2" Type="http://schemas.microsoft.com/office/2007/relationships/media" Target="../media/media16.m4a"/><Relationship Id="rId1" Type="http://schemas.openxmlformats.org/officeDocument/2006/relationships/tags" Target="../tags/tag5.xml"/><Relationship Id="rId6" Type="http://schemas.openxmlformats.org/officeDocument/2006/relationships/image" Target="../media/image9.png"/><Relationship Id="rId5" Type="http://schemas.openxmlformats.org/officeDocument/2006/relationships/image" Target="../media/image19.png"/><Relationship Id="rId4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5" Type="http://schemas.openxmlformats.org/officeDocument/2006/relationships/image" Target="../media/image9.png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audio" Target="../media/media18.m4a"/><Relationship Id="rId7" Type="http://schemas.openxmlformats.org/officeDocument/2006/relationships/image" Target="../media/image9.png"/><Relationship Id="rId2" Type="http://schemas.microsoft.com/office/2007/relationships/media" Target="../media/media18.m4a"/><Relationship Id="rId1" Type="http://schemas.openxmlformats.org/officeDocument/2006/relationships/tags" Target="../tags/tag6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5" Type="http://schemas.openxmlformats.org/officeDocument/2006/relationships/image" Target="../media/image9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slideLayout" Target="../slideLayouts/slideLayout12.xml"/><Relationship Id="rId7" Type="http://schemas.openxmlformats.org/officeDocument/2006/relationships/diagramColors" Target="../diagrams/colors1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slideLayout" Target="../slideLayouts/slideLayout12.xml"/><Relationship Id="rId7" Type="http://schemas.openxmlformats.org/officeDocument/2006/relationships/diagramColors" Target="../diagrams/colors4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Relationship Id="rId9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5" Type="http://schemas.openxmlformats.org/officeDocument/2006/relationships/image" Target="../media/image9.png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hyperlink" Target="https://gist.github.com/smx-smx/a6112d54777845d389bd7126d6e9f504" TargetMode="External"/><Relationship Id="rId3" Type="http://schemas.openxmlformats.org/officeDocument/2006/relationships/hyperlink" Target="https://boehs.org/node/everything-i-know-about-the-xz-backdoor" TargetMode="External"/><Relationship Id="rId7" Type="http://schemas.openxmlformats.org/officeDocument/2006/relationships/hyperlink" Target="https://github.com/amlweems/xzbot" TargetMode="External"/><Relationship Id="rId2" Type="http://schemas.openxmlformats.org/officeDocument/2006/relationships/hyperlink" Target="https://www.youtube.com/watch?v=Q6ovtLdSbEA" TargetMode="Externa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medium.com/@knownsec404team/analysis-of-the-xz-utils-backdoor-code-d2d5316ac43f" TargetMode="External"/><Relationship Id="rId11" Type="http://schemas.openxmlformats.org/officeDocument/2006/relationships/hyperlink" Target="https://git.tukaani.org/" TargetMode="External"/><Relationship Id="rId5" Type="http://schemas.openxmlformats.org/officeDocument/2006/relationships/hyperlink" Target="https://gynvael.coldwind.pl/?lang=en&amp;id=782" TargetMode="External"/><Relationship Id="rId10" Type="http://schemas.openxmlformats.org/officeDocument/2006/relationships/hyperlink" Target="https://github.com/tukaani-project/xz" TargetMode="External"/><Relationship Id="rId4" Type="http://schemas.openxmlformats.org/officeDocument/2006/relationships/hyperlink" Target="https://www.openwall.com/lists/oss-security/2024/03/29/4" TargetMode="External"/><Relationship Id="rId9" Type="http://schemas.openxmlformats.org/officeDocument/2006/relationships/hyperlink" Target="https://rya.nc/xz-valid-n.html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slideLayout" Target="../slideLayouts/slideLayout12.xml"/><Relationship Id="rId7" Type="http://schemas.openxmlformats.org/officeDocument/2006/relationships/diagramColors" Target="../diagrams/colors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Relationship Id="rId9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9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.xml"/><Relationship Id="rId3" Type="http://schemas.openxmlformats.org/officeDocument/2006/relationships/audio" Target="../media/media6.m4a"/><Relationship Id="rId7" Type="http://schemas.openxmlformats.org/officeDocument/2006/relationships/diagramQuickStyle" Target="../diagrams/quickStyle3.xml"/><Relationship Id="rId2" Type="http://schemas.microsoft.com/office/2007/relationships/media" Target="../media/media6.m4a"/><Relationship Id="rId1" Type="http://schemas.openxmlformats.org/officeDocument/2006/relationships/tags" Target="../tags/tag1.xml"/><Relationship Id="rId6" Type="http://schemas.openxmlformats.org/officeDocument/2006/relationships/diagramLayout" Target="../diagrams/layout3.xml"/><Relationship Id="rId5" Type="http://schemas.openxmlformats.org/officeDocument/2006/relationships/diagramData" Target="../diagrams/data3.xml"/><Relationship Id="rId10" Type="http://schemas.openxmlformats.org/officeDocument/2006/relationships/image" Target="../media/image9.png"/><Relationship Id="rId4" Type="http://schemas.openxmlformats.org/officeDocument/2006/relationships/slideLayout" Target="../slideLayouts/slideLayout12.xml"/><Relationship Id="rId9" Type="http://schemas.microsoft.com/office/2007/relationships/diagramDrawing" Target="../diagrams/drawing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9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audio" Target="../media/media9.m4a"/><Relationship Id="rId2" Type="http://schemas.microsoft.com/office/2007/relationships/media" Target="../media/media9.m4a"/><Relationship Id="rId1" Type="http://schemas.openxmlformats.org/officeDocument/2006/relationships/tags" Target="../tags/tag2.xml"/><Relationship Id="rId6" Type="http://schemas.openxmlformats.org/officeDocument/2006/relationships/image" Target="../media/image9.png"/><Relationship Id="rId5" Type="http://schemas.openxmlformats.org/officeDocument/2006/relationships/image" Target="../media/image13.png"/><Relationship Id="rId4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4091278C-32D4-7AE6-5599-005D8E1C20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82808" y="2852116"/>
            <a:ext cx="1168590" cy="246221"/>
          </a:xfrm>
        </p:spPr>
        <p:txBody>
          <a:bodyPr/>
          <a:lstStyle/>
          <a:p>
            <a:r>
              <a:rPr lang="de-DE" dirty="0"/>
              <a:t>Johann Süß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E098785D-A1B2-08E5-D07D-0B090BF7CF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771" y="3835706"/>
            <a:ext cx="1958678" cy="492443"/>
          </a:xfrm>
        </p:spPr>
        <p:txBody>
          <a:bodyPr/>
          <a:lstStyle/>
          <a:p>
            <a:r>
              <a:rPr lang="de-DE" dirty="0" err="1"/>
              <a:t>xz</a:t>
            </a:r>
            <a:r>
              <a:rPr lang="de-DE" dirty="0"/>
              <a:t> </a:t>
            </a:r>
            <a:r>
              <a:rPr lang="de-DE" dirty="0" err="1"/>
              <a:t>exploit</a:t>
            </a:r>
            <a:endParaRPr lang="de-DE" dirty="0"/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417216D6-DEA3-40E3-797C-37EA9663586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0BAB59B-9ED9-4D27-6FC7-9BD8A4B3BBA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82808" y="3138045"/>
            <a:ext cx="2745047" cy="246221"/>
          </a:xfrm>
        </p:spPr>
        <p:txBody>
          <a:bodyPr/>
          <a:lstStyle/>
          <a:p>
            <a:r>
              <a:rPr lang="de-DE" dirty="0"/>
              <a:t>Proseminar Betriebssysteme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C0DF78D4-D2FE-4E26-8919-7245103ED4B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82770" y="4375609"/>
            <a:ext cx="4012317" cy="492443"/>
          </a:xfrm>
        </p:spPr>
        <p:txBody>
          <a:bodyPr/>
          <a:lstStyle/>
          <a:p>
            <a:r>
              <a:rPr lang="de-DE" dirty="0"/>
              <a:t>Überblick &amp; Funktion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2A03DCE0-5A26-218C-BA03-EFA13B4A778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91" name="Audio 90">
            <a:extLst>
              <a:ext uri="{FF2B5EF4-FFF2-40B4-BE49-F238E27FC236}">
                <a16:creationId xmlns:a16="http://schemas.microsoft.com/office/drawing/2014/main" id="{8D57DDE5-FABD-9732-1326-4270BFB6633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782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48"/>
    </mc:Choice>
    <mc:Fallback xmlns="">
      <p:transition spd="slow" advTm="300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1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A21FDA-4816-CEA6-F8A1-55253EF9C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Exkurs: ELF Dateien &amp; dynamisches Linken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6C9923A-17EB-3B0F-AAED-D1191A37091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74713" y="1481138"/>
            <a:ext cx="10580687" cy="1900237"/>
          </a:xfrm>
        </p:spPr>
        <p:txBody>
          <a:bodyPr/>
          <a:lstStyle/>
          <a:p>
            <a:r>
              <a:rPr lang="de-DE" dirty="0"/>
              <a:t>Dynamisches Linken von Funktionen: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Funktionsaufruf auf eine externe Funktion </a:t>
            </a:r>
            <a:r>
              <a:rPr lang="de-DE" dirty="0" err="1"/>
              <a:t>foo</a:t>
            </a:r>
            <a:r>
              <a:rPr lang="de-DE" dirty="0"/>
              <a:t>()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Adresse wird Funktion wird durch den Linker ermittelt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Linker Speichert Adresse im global </a:t>
            </a:r>
            <a:r>
              <a:rPr lang="de-DE" dirty="0" err="1"/>
              <a:t>offset</a:t>
            </a:r>
            <a:r>
              <a:rPr lang="de-DE" dirty="0"/>
              <a:t> </a:t>
            </a:r>
            <a:r>
              <a:rPr lang="de-DE" dirty="0" err="1"/>
              <a:t>table</a:t>
            </a:r>
            <a:endParaRPr lang="de-DE" dirty="0"/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Programm wird weiter ausgeführt ausgeführt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31FC7FBB-48DF-ED90-91F6-E4C2905C1366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 rotWithShape="1">
          <a:blip r:embed="rId5"/>
          <a:srcRect l="-69" r="-69"/>
          <a:stretch/>
        </p:blipFill>
        <p:spPr>
          <a:xfrm>
            <a:off x="1962940" y="3716338"/>
            <a:ext cx="8412171" cy="2413000"/>
          </a:xfrm>
          <a:prstGeom prst="rect">
            <a:avLst/>
          </a:prstGeom>
        </p:spPr>
      </p:pic>
      <p:pic>
        <p:nvPicPr>
          <p:cNvPr id="16" name="Audio 15">
            <a:extLst>
              <a:ext uri="{FF2B5EF4-FFF2-40B4-BE49-F238E27FC236}">
                <a16:creationId xmlns:a16="http://schemas.microsoft.com/office/drawing/2014/main" id="{763E9A99-552A-A40F-69E4-0052980CD5B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947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978"/>
    </mc:Choice>
    <mc:Fallback xmlns="">
      <p:transition spd="slow" advTm="399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A3C9FC-A7A6-A77A-85DA-07D85E48F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Problem 0: Wie kann das Verhalten von </a:t>
            </a:r>
            <a:r>
              <a:rPr lang="de-DE" dirty="0" err="1"/>
              <a:t>sshd</a:t>
            </a:r>
            <a:r>
              <a:rPr lang="de-DE" dirty="0"/>
              <a:t> verändert werden?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4398C119-5D39-0D70-02B3-5F6E04C17C9E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de-DE" dirty="0"/>
              <a:t>Idee: Moderne Software nutzt Bibliotheken</a:t>
            </a:r>
          </a:p>
          <a:p>
            <a:pPr marL="285750" indent="-285750">
              <a:buFont typeface="Wingdings" pitchFamily="2" charset="2"/>
              <a:buChar char="è"/>
            </a:pPr>
            <a:r>
              <a:rPr lang="de-DE" dirty="0">
                <a:sym typeface="Wingdings" pitchFamily="2" charset="2"/>
              </a:rPr>
              <a:t>Diese werden oft dynamisch verlinkt</a:t>
            </a:r>
          </a:p>
          <a:p>
            <a:pPr marL="537750" lvl="2" indent="-285750">
              <a:buFont typeface="Wingdings" pitchFamily="2" charset="2"/>
              <a:buChar char="è"/>
            </a:pPr>
            <a:r>
              <a:rPr lang="de-DE" dirty="0">
                <a:sym typeface="Wingdings" pitchFamily="2" charset="2"/>
              </a:rPr>
              <a:t>Manipuliere den Linker </a:t>
            </a:r>
          </a:p>
          <a:p>
            <a:endParaRPr lang="de-DE" dirty="0">
              <a:sym typeface="Wingdings" pitchFamily="2" charset="2"/>
            </a:endParaRPr>
          </a:p>
          <a:p>
            <a:r>
              <a:rPr lang="de-DE" dirty="0">
                <a:sym typeface="Wingdings" pitchFamily="2" charset="2"/>
              </a:rPr>
              <a:t>Lösung: Verändere Adresse im global </a:t>
            </a:r>
            <a:r>
              <a:rPr lang="de-DE" dirty="0" err="1">
                <a:sym typeface="Wingdings" pitchFamily="2" charset="2"/>
              </a:rPr>
              <a:t>offset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table</a:t>
            </a:r>
            <a:endParaRPr lang="de-DE" dirty="0">
              <a:sym typeface="Wingdings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ym typeface="Wingdings" pitchFamily="2" charset="2"/>
              </a:rPr>
              <a:t>Vorteile:</a:t>
            </a:r>
          </a:p>
          <a:p>
            <a:pPr marL="537750" lvl="2" indent="-285750">
              <a:buFont typeface="Arial" panose="020B0604020202020204" pitchFamily="34" charset="0"/>
              <a:buChar char="•"/>
            </a:pPr>
            <a:r>
              <a:rPr lang="de-DE" b="0" dirty="0"/>
              <a:t>.</a:t>
            </a:r>
            <a:r>
              <a:rPr lang="de-DE" b="0" dirty="0" err="1"/>
              <a:t>got</a:t>
            </a:r>
            <a:r>
              <a:rPr lang="de-DE" b="0" dirty="0"/>
              <a:t> </a:t>
            </a:r>
            <a:r>
              <a:rPr lang="de-DE" b="0" dirty="0" err="1"/>
              <a:t>segment</a:t>
            </a:r>
            <a:r>
              <a:rPr lang="de-DE" b="0" dirty="0"/>
              <a:t> hat </a:t>
            </a:r>
            <a:r>
              <a:rPr lang="de-DE" dirty="0" err="1"/>
              <a:t>rw</a:t>
            </a:r>
            <a:r>
              <a:rPr lang="de-DE" dirty="0"/>
              <a:t>-</a:t>
            </a:r>
            <a:r>
              <a:rPr lang="de-DE" b="0" dirty="0"/>
              <a:t> Berechtigung</a:t>
            </a:r>
          </a:p>
          <a:p>
            <a:pPr marL="537750" lvl="2" indent="-285750">
              <a:buFont typeface="Arial" panose="020B0604020202020204" pitchFamily="34" charset="0"/>
              <a:buChar char="•"/>
            </a:pPr>
            <a:r>
              <a:rPr lang="de-DE" b="0" dirty="0"/>
              <a:t>Veränderung für </a:t>
            </a:r>
            <a:r>
              <a:rPr lang="de-DE" b="0" dirty="0" err="1"/>
              <a:t>sshd</a:t>
            </a:r>
            <a:r>
              <a:rPr lang="de-DE" b="0" dirty="0"/>
              <a:t> nicht erkennbar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b="1" dirty="0"/>
              <a:t>Nachteile:</a:t>
            </a:r>
          </a:p>
          <a:p>
            <a:pPr marL="537750" lvl="2" indent="-285750">
              <a:buFont typeface="Arial" panose="020B0604020202020204" pitchFamily="34" charset="0"/>
              <a:buChar char="•"/>
            </a:pPr>
            <a:r>
              <a:rPr lang="de-DE" dirty="0"/>
              <a:t>RELRO (</a:t>
            </a:r>
            <a:r>
              <a:rPr lang="de-DE" dirty="0" err="1"/>
              <a:t>Relocation</a:t>
            </a:r>
            <a:r>
              <a:rPr lang="de-DE" dirty="0"/>
              <a:t> </a:t>
            </a:r>
            <a:r>
              <a:rPr lang="de-DE" dirty="0" err="1"/>
              <a:t>read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) Sicherheitsfunktion des Compilers</a:t>
            </a:r>
          </a:p>
          <a:p>
            <a:pPr marL="537750" lvl="2" indent="-285750">
              <a:buFont typeface="Arial" panose="020B0604020202020204" pitchFamily="34" charset="0"/>
              <a:buChar char="•"/>
            </a:pPr>
            <a:r>
              <a:rPr lang="de-DE" dirty="0"/>
              <a:t>Bisher keine code </a:t>
            </a:r>
            <a:r>
              <a:rPr lang="de-DE" dirty="0" err="1"/>
              <a:t>ausführung</a:t>
            </a:r>
            <a:endParaRPr lang="de-DE" dirty="0"/>
          </a:p>
          <a:p>
            <a:pPr marL="537750" lvl="2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pic>
        <p:nvPicPr>
          <p:cNvPr id="11" name="Bildplatzhalter 10">
            <a:extLst>
              <a:ext uri="{FF2B5EF4-FFF2-40B4-BE49-F238E27FC236}">
                <a16:creationId xmlns:a16="http://schemas.microsoft.com/office/drawing/2014/main" id="{1BBE1B25-17C5-3824-5E72-752266A7680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5"/>
          <a:srcRect l="-12343" r="-12343"/>
          <a:stretch/>
        </p:blipFill>
        <p:spPr>
          <a:xfrm>
            <a:off x="8070850" y="1030288"/>
            <a:ext cx="3384550" cy="5300662"/>
          </a:xfrm>
          <a:prstGeom prst="rect">
            <a:avLst/>
          </a:prstGeom>
        </p:spPr>
      </p:pic>
      <p:pic>
        <p:nvPicPr>
          <p:cNvPr id="96" name="Audio 95">
            <a:extLst>
              <a:ext uri="{FF2B5EF4-FFF2-40B4-BE49-F238E27FC236}">
                <a16:creationId xmlns:a16="http://schemas.microsoft.com/office/drawing/2014/main" id="{E5972C82-8C42-393F-5F80-9F236E715F8E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15255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2837"/>
    </mc:Choice>
    <mc:Fallback xmlns="">
      <p:transition spd="slow" advTm="1628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6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DBDDCFC-A154-17DB-96BD-DE70412E2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684213"/>
          </a:xfrm>
        </p:spPr>
        <p:txBody>
          <a:bodyPr anchor="t">
            <a:normAutofit/>
          </a:bodyPr>
          <a:lstStyle/>
          <a:p>
            <a:r>
              <a:rPr lang="de-DE" dirty="0"/>
              <a:t>Problem 1: .</a:t>
            </a:r>
            <a:r>
              <a:rPr lang="de-DE" dirty="0" err="1"/>
              <a:t>got</a:t>
            </a:r>
            <a:r>
              <a:rPr lang="de-DE" dirty="0"/>
              <a:t> Segment modifizieren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B7E66AB-F7B8-2C9A-7B53-0D45ADEC402D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74713" y="1481138"/>
            <a:ext cx="5195887" cy="4360862"/>
          </a:xfrm>
        </p:spPr>
        <p:txBody>
          <a:bodyPr>
            <a:normAutofit/>
          </a:bodyPr>
          <a:lstStyle/>
          <a:p>
            <a:r>
              <a:rPr lang="de-DE" dirty="0"/>
              <a:t>Lösung: GNU </a:t>
            </a:r>
            <a:r>
              <a:rPr lang="de-DE" dirty="0" err="1"/>
              <a:t>indirect</a:t>
            </a:r>
            <a:r>
              <a:rPr lang="de-DE" dirty="0"/>
              <a:t> </a:t>
            </a:r>
            <a:r>
              <a:rPr lang="de-DE" dirty="0" err="1"/>
              <a:t>functions</a:t>
            </a:r>
            <a:r>
              <a:rPr lang="de-DE" dirty="0"/>
              <a:t> (IFUNC)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Linker wählt </a:t>
            </a:r>
            <a:r>
              <a:rPr lang="de-DE" dirty="0" err="1"/>
              <a:t>Funktionsimplementation</a:t>
            </a:r>
            <a:endParaRPr lang="de-DE" dirty="0"/>
          </a:p>
          <a:p>
            <a:pPr marL="537750" lvl="2" indent="-285750">
              <a:buFont typeface="Arial" panose="020B0604020202020204" pitchFamily="34" charset="0"/>
              <a:buChar char="•"/>
            </a:pPr>
            <a:r>
              <a:rPr lang="de-DE" dirty="0"/>
              <a:t>z. B. für Hardwarebeschleuniger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b="1" dirty="0"/>
              <a:t>Linker ruft Resolver-Funktion auf</a:t>
            </a:r>
          </a:p>
          <a:p>
            <a:pPr marL="285750" lvl="1" indent="-285750">
              <a:buFont typeface="Wingdings" pitchFamily="2" charset="2"/>
              <a:buChar char="è"/>
            </a:pPr>
            <a:r>
              <a:rPr lang="de-DE" b="1" dirty="0">
                <a:sym typeface="Wingdings" pitchFamily="2" charset="2"/>
              </a:rPr>
              <a:t>Modifikation des .</a:t>
            </a:r>
            <a:r>
              <a:rPr lang="de-DE" b="1" dirty="0" err="1">
                <a:sym typeface="Wingdings" pitchFamily="2" charset="2"/>
              </a:rPr>
              <a:t>got</a:t>
            </a:r>
            <a:r>
              <a:rPr lang="de-DE" b="1" dirty="0">
                <a:sym typeface="Wingdings" pitchFamily="2" charset="2"/>
              </a:rPr>
              <a:t> Segments durch Resolver-Funktion</a:t>
            </a:r>
          </a:p>
          <a:p>
            <a:pPr marL="285750" lvl="1" indent="-285750">
              <a:buFont typeface="Wingdings" pitchFamily="2" charset="2"/>
              <a:buChar char="è"/>
            </a:pPr>
            <a:endParaRPr lang="de-DE" b="1" dirty="0">
              <a:sym typeface="Wingdings" pitchFamily="2" charset="2"/>
            </a:endParaRPr>
          </a:p>
          <a:p>
            <a:pPr lvl="1"/>
            <a:r>
              <a:rPr lang="de-DE" b="1" dirty="0">
                <a:sym typeface="Wingdings" pitchFamily="2" charset="2"/>
              </a:rPr>
              <a:t>Problem: Resolver wird zu früh aufgerufen</a:t>
            </a:r>
          </a:p>
          <a:p>
            <a:pPr lvl="1"/>
            <a:r>
              <a:rPr lang="de-DE" b="1" dirty="0">
                <a:sym typeface="Wingdings" pitchFamily="2" charset="2"/>
              </a:rPr>
              <a:t> Modifizierte Adresse wird später überschrieben</a:t>
            </a:r>
          </a:p>
        </p:txBody>
      </p:sp>
      <p:pic>
        <p:nvPicPr>
          <p:cNvPr id="22" name="Inhaltsplatzhalter 21" descr="Ein Bild, das Text, Screenshot, Software, Multimedia-Software enthält.&#10;&#10;Automatisch generierte Beschreibung">
            <a:extLst>
              <a:ext uri="{FF2B5EF4-FFF2-40B4-BE49-F238E27FC236}">
                <a16:creationId xmlns:a16="http://schemas.microsoft.com/office/drawing/2014/main" id="{1F2EBA1F-13BD-411B-93AE-5B88D3453213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5"/>
          <a:stretch>
            <a:fillRect/>
          </a:stretch>
        </p:blipFill>
        <p:spPr>
          <a:xfrm>
            <a:off x="5793786" y="1204913"/>
            <a:ext cx="5954869" cy="3290064"/>
          </a:xfrm>
          <a:noFill/>
        </p:spPr>
      </p:pic>
      <p:pic>
        <p:nvPicPr>
          <p:cNvPr id="90" name="Audio 89">
            <a:extLst>
              <a:ext uri="{FF2B5EF4-FFF2-40B4-BE49-F238E27FC236}">
                <a16:creationId xmlns:a16="http://schemas.microsoft.com/office/drawing/2014/main" id="{FA20EBEE-A9B2-E8F8-D146-3CCE7ABABB44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81672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7104"/>
    </mc:Choice>
    <mc:Fallback xmlns="">
      <p:transition spd="slow" advTm="1271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0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02424E-141A-532E-5ACD-07EDBAAC9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Problem 2: Linker überschreibt </a:t>
            </a:r>
            <a:r>
              <a:rPr lang="de-DE" dirty="0" err="1"/>
              <a:t>Funktionspointer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9D572BC-3CC2-B747-F40F-867442580E80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de-DE" dirty="0"/>
              <a:t>Lösung: </a:t>
            </a:r>
            <a:r>
              <a:rPr lang="de-DE" dirty="0" err="1"/>
              <a:t>Runtime</a:t>
            </a:r>
            <a:r>
              <a:rPr lang="de-DE" dirty="0"/>
              <a:t> Dynamic Linker Audit </a:t>
            </a:r>
            <a:r>
              <a:rPr lang="de-DE" dirty="0" err="1"/>
              <a:t>hooks</a:t>
            </a:r>
            <a:r>
              <a:rPr lang="de-DE" dirty="0"/>
              <a:t> (</a:t>
            </a:r>
            <a:r>
              <a:rPr lang="de-DE" dirty="0" err="1"/>
              <a:t>rtdl</a:t>
            </a:r>
            <a:r>
              <a:rPr lang="de-DE" dirty="0"/>
              <a:t>-audit)</a:t>
            </a:r>
          </a:p>
          <a:p>
            <a:r>
              <a:rPr lang="de-DE" dirty="0"/>
              <a:t>Tracing des Linking Prozesses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0" dirty="0"/>
              <a:t>Callback Funktionen zu verschiedenen Linking-Events</a:t>
            </a:r>
          </a:p>
          <a:p>
            <a:r>
              <a:rPr lang="de-DE" b="0" dirty="0">
                <a:sym typeface="Wingdings" pitchFamily="2" charset="2"/>
              </a:rPr>
              <a:t> </a:t>
            </a:r>
            <a:r>
              <a:rPr lang="de-DE" dirty="0">
                <a:sym typeface="Wingdings" pitchFamily="2" charset="2"/>
              </a:rPr>
              <a:t>IFUNC Resolver platziert Callback-Funktion</a:t>
            </a:r>
            <a:endParaRPr lang="de-DE" b="0" dirty="0"/>
          </a:p>
          <a:p>
            <a:pPr marL="537750" lvl="2" indent="-285750">
              <a:buFont typeface="Wingdings" pitchFamily="2" charset="2"/>
              <a:buChar char="è"/>
            </a:pPr>
            <a:r>
              <a:rPr lang="de-DE" b="1" dirty="0">
                <a:sym typeface="Wingdings" pitchFamily="2" charset="2"/>
              </a:rPr>
              <a:t>Callback Funktion modifiziert .</a:t>
            </a:r>
            <a:r>
              <a:rPr lang="de-DE" b="1" dirty="0" err="1">
                <a:sym typeface="Wingdings" pitchFamily="2" charset="2"/>
              </a:rPr>
              <a:t>got</a:t>
            </a:r>
            <a:r>
              <a:rPr lang="de-DE" b="1" dirty="0">
                <a:sym typeface="Wingdings" pitchFamily="2" charset="2"/>
              </a:rPr>
              <a:t> Segment</a:t>
            </a:r>
          </a:p>
        </p:txBody>
      </p:sp>
      <p:pic>
        <p:nvPicPr>
          <p:cNvPr id="14" name="Bildplatzhalter 13">
            <a:extLst>
              <a:ext uri="{FF2B5EF4-FFF2-40B4-BE49-F238E27FC236}">
                <a16:creationId xmlns:a16="http://schemas.microsoft.com/office/drawing/2014/main" id="{6A05DE25-FCE4-7F1B-51BF-5FB5DD21AC7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4"/>
          <a:srcRect l="-1846" r="-1846"/>
          <a:stretch/>
        </p:blipFill>
        <p:spPr>
          <a:xfrm>
            <a:off x="8070850" y="1030288"/>
            <a:ext cx="3384550" cy="5099050"/>
          </a:xfrm>
          <a:prstGeom prst="rect">
            <a:avLst/>
          </a:prstGeom>
        </p:spPr>
      </p:pic>
      <p:pic>
        <p:nvPicPr>
          <p:cNvPr id="60" name="Audio 59">
            <a:extLst>
              <a:ext uri="{FF2B5EF4-FFF2-40B4-BE49-F238E27FC236}">
                <a16:creationId xmlns:a16="http://schemas.microsoft.com/office/drawing/2014/main" id="{96E4C33E-5BE9-B4A3-E6BB-1F7B0389248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874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1879"/>
    </mc:Choice>
    <mc:Fallback xmlns="">
      <p:transition spd="slow" advTm="918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0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A1A7B9E-A152-0365-C68D-2C67441541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Problem 3: Adressen im Speicher finden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099E7FC-1B2B-F0B1-219A-EC9D51904CD2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de-DE" dirty="0"/>
              <a:t>Annahme: wir wissen, wo im Speicher die Werte liegen, welche überschrieben werden sollen</a:t>
            </a:r>
          </a:p>
          <a:p>
            <a:pPr marL="285750" indent="-285750">
              <a:buFont typeface="Wingdings" pitchFamily="2" charset="2"/>
              <a:buChar char="è"/>
            </a:pPr>
            <a:r>
              <a:rPr lang="de-DE" dirty="0">
                <a:sym typeface="Wingdings" pitchFamily="2" charset="2"/>
              </a:rPr>
              <a:t>Adressen im Speicher finden ist Aufgabe des </a:t>
            </a:r>
            <a:r>
              <a:rPr lang="de-DE" dirty="0" err="1">
                <a:sym typeface="Wingdings" pitchFamily="2" charset="2"/>
              </a:rPr>
              <a:t>Linkers</a:t>
            </a:r>
            <a:endParaRPr lang="de-DE" dirty="0">
              <a:sym typeface="Wingdings" pitchFamily="2" charset="2"/>
            </a:endParaRPr>
          </a:p>
          <a:p>
            <a:pPr marL="537750" lvl="2" indent="-285750">
              <a:buFont typeface="Wingdings" pitchFamily="2" charset="2"/>
              <a:buChar char="è"/>
            </a:pPr>
            <a:r>
              <a:rPr lang="de-DE" b="1" dirty="0">
                <a:sym typeface="Wingdings" pitchFamily="2" charset="2"/>
              </a:rPr>
              <a:t>wir brauchen Adressen während des Linking Prozesses</a:t>
            </a:r>
          </a:p>
          <a:p>
            <a:pPr marL="537750" lvl="2" indent="-285750">
              <a:buFont typeface="Wingdings" pitchFamily="2" charset="2"/>
              <a:buChar char="è"/>
            </a:pPr>
            <a:endParaRPr lang="de-DE" b="1" dirty="0">
              <a:sym typeface="Wingdings" pitchFamily="2" charset="2"/>
            </a:endParaRPr>
          </a:p>
          <a:p>
            <a:pPr lvl="1"/>
            <a:r>
              <a:rPr lang="de-DE" b="1" dirty="0">
                <a:sym typeface="Wingdings" pitchFamily="2" charset="2"/>
              </a:rPr>
              <a:t>Idee: Adressen „per Hand“ finden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b="1" dirty="0">
                <a:sym typeface="Wingdings" pitchFamily="2" charset="2"/>
              </a:rPr>
              <a:t>Rücksprung Adresse des IFUNC Resolvers steht auf dem Stack</a:t>
            </a:r>
          </a:p>
          <a:p>
            <a:pPr marL="537750" lvl="2" indent="-285750">
              <a:buFont typeface="Arial" panose="020B0604020202020204" pitchFamily="34" charset="0"/>
              <a:buChar char="•"/>
            </a:pPr>
            <a:r>
              <a:rPr lang="de-DE" dirty="0">
                <a:sym typeface="Wingdings" pitchFamily="2" charset="2"/>
              </a:rPr>
              <a:t>Zeigt in das .</a:t>
            </a:r>
            <a:r>
              <a:rPr lang="de-DE" dirty="0" err="1">
                <a:sym typeface="Wingdings" pitchFamily="2" charset="2"/>
              </a:rPr>
              <a:t>text</a:t>
            </a:r>
            <a:r>
              <a:rPr lang="de-DE" dirty="0">
                <a:sym typeface="Wingdings" pitchFamily="2" charset="2"/>
              </a:rPr>
              <a:t> Segment des </a:t>
            </a:r>
            <a:r>
              <a:rPr lang="de-DE" dirty="0" err="1">
                <a:sym typeface="Wingdings" pitchFamily="2" charset="2"/>
              </a:rPr>
              <a:t>linkers</a:t>
            </a:r>
            <a:endParaRPr lang="de-DE" dirty="0">
              <a:sym typeface="Wingdings" pitchFamily="2" charset="2"/>
            </a:endParaRPr>
          </a:p>
          <a:p>
            <a:pPr marL="537750" lvl="2" indent="-285750">
              <a:buFont typeface="Arial" panose="020B0604020202020204" pitchFamily="34" charset="0"/>
              <a:buChar char="•"/>
            </a:pPr>
            <a:r>
              <a:rPr lang="de-DE" dirty="0">
                <a:sym typeface="Wingdings" pitchFamily="2" charset="2"/>
              </a:rPr>
              <a:t>Von da aus nach ELF-Header des </a:t>
            </a:r>
            <a:r>
              <a:rPr lang="de-DE" dirty="0" err="1">
                <a:sym typeface="Wingdings" pitchFamily="2" charset="2"/>
              </a:rPr>
              <a:t>Linkers</a:t>
            </a:r>
            <a:r>
              <a:rPr lang="de-DE" dirty="0">
                <a:sym typeface="Wingdings" pitchFamily="2" charset="2"/>
              </a:rPr>
              <a:t> suchen</a:t>
            </a:r>
          </a:p>
          <a:p>
            <a:pPr marL="285750" lvl="1" indent="-285750">
              <a:buFont typeface="Wingdings" pitchFamily="2" charset="2"/>
              <a:buChar char="è"/>
            </a:pPr>
            <a:r>
              <a:rPr lang="de-DE" b="1" dirty="0">
                <a:sym typeface="Wingdings" pitchFamily="2" charset="2"/>
              </a:rPr>
              <a:t>Im ELF-Header stehen die Adressen der Segmente</a:t>
            </a:r>
          </a:p>
        </p:txBody>
      </p:sp>
      <p:pic>
        <p:nvPicPr>
          <p:cNvPr id="16" name="Bildplatzhalter 15">
            <a:extLst>
              <a:ext uri="{FF2B5EF4-FFF2-40B4-BE49-F238E27FC236}">
                <a16:creationId xmlns:a16="http://schemas.microsoft.com/office/drawing/2014/main" id="{E014DF53-2FD5-C777-39E1-DB4AB1D5D92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4"/>
          <a:srcRect l="-15313" r="-15313"/>
          <a:stretch/>
        </p:blipFill>
        <p:spPr>
          <a:xfrm>
            <a:off x="8070850" y="854075"/>
            <a:ext cx="3384550" cy="5275263"/>
          </a:xfrm>
          <a:prstGeom prst="rect">
            <a:avLst/>
          </a:prstGeom>
        </p:spPr>
      </p:pic>
      <p:pic>
        <p:nvPicPr>
          <p:cNvPr id="25" name="Audio 24">
            <a:extLst>
              <a:ext uri="{FF2B5EF4-FFF2-40B4-BE49-F238E27FC236}">
                <a16:creationId xmlns:a16="http://schemas.microsoft.com/office/drawing/2014/main" id="{21B3F7E9-0F7A-C4D8-F895-27E7079E747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9584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1514"/>
    </mc:Choice>
    <mc:Fallback>
      <p:transition spd="slow" advTm="1215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5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A1A7B9E-A152-0365-C68D-2C67441541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Problem 3: Adressen im Speicher finden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099E7FC-1B2B-F0B1-219A-EC9D51904CD2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de-DE" dirty="0"/>
              <a:t>Annahme: wir wissen, wo im Speicher die Werte liegen, welche überschrieben werden sollen</a:t>
            </a:r>
          </a:p>
          <a:p>
            <a:pPr marL="285750" indent="-285750">
              <a:buFont typeface="Wingdings" pitchFamily="2" charset="2"/>
              <a:buChar char="è"/>
            </a:pPr>
            <a:r>
              <a:rPr lang="de-DE" dirty="0">
                <a:sym typeface="Wingdings" pitchFamily="2" charset="2"/>
              </a:rPr>
              <a:t>Adressen im Speicher finden ist Aufgabe des </a:t>
            </a:r>
            <a:r>
              <a:rPr lang="de-DE" dirty="0" err="1">
                <a:sym typeface="Wingdings" pitchFamily="2" charset="2"/>
              </a:rPr>
              <a:t>Linkers</a:t>
            </a:r>
            <a:endParaRPr lang="de-DE" dirty="0">
              <a:sym typeface="Wingdings" pitchFamily="2" charset="2"/>
            </a:endParaRPr>
          </a:p>
          <a:p>
            <a:pPr marL="537750" lvl="2" indent="-285750">
              <a:buFont typeface="Wingdings" pitchFamily="2" charset="2"/>
              <a:buChar char="è"/>
            </a:pPr>
            <a:r>
              <a:rPr lang="de-DE" b="1" dirty="0">
                <a:sym typeface="Wingdings" pitchFamily="2" charset="2"/>
              </a:rPr>
              <a:t>wir brauchen Adressen während des Linking Prozesses</a:t>
            </a:r>
          </a:p>
          <a:p>
            <a:pPr marL="537750" lvl="2" indent="-285750">
              <a:buFont typeface="Wingdings" pitchFamily="2" charset="2"/>
              <a:buChar char="è"/>
            </a:pPr>
            <a:endParaRPr lang="de-DE" b="1" dirty="0">
              <a:sym typeface="Wingdings" pitchFamily="2" charset="2"/>
            </a:endParaRPr>
          </a:p>
          <a:p>
            <a:pPr lvl="1"/>
            <a:r>
              <a:rPr lang="de-DE" b="1" dirty="0">
                <a:sym typeface="Wingdings" pitchFamily="2" charset="2"/>
              </a:rPr>
              <a:t>Idee: Adressen „per Hand“ finden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b="1" dirty="0">
                <a:sym typeface="Wingdings" pitchFamily="2" charset="2"/>
              </a:rPr>
              <a:t>Rücksprung Adresse des IFUNC Resolvers steht auf dem Stack</a:t>
            </a:r>
          </a:p>
          <a:p>
            <a:pPr marL="537750" lvl="2" indent="-285750">
              <a:buFont typeface="Arial" panose="020B0604020202020204" pitchFamily="34" charset="0"/>
              <a:buChar char="•"/>
            </a:pPr>
            <a:r>
              <a:rPr lang="de-DE" dirty="0">
                <a:sym typeface="Wingdings" pitchFamily="2" charset="2"/>
              </a:rPr>
              <a:t>Zeigt in das .</a:t>
            </a:r>
            <a:r>
              <a:rPr lang="de-DE" dirty="0" err="1">
                <a:sym typeface="Wingdings" pitchFamily="2" charset="2"/>
              </a:rPr>
              <a:t>text</a:t>
            </a:r>
            <a:r>
              <a:rPr lang="de-DE" dirty="0">
                <a:sym typeface="Wingdings" pitchFamily="2" charset="2"/>
              </a:rPr>
              <a:t> Segment des </a:t>
            </a:r>
            <a:r>
              <a:rPr lang="de-DE" dirty="0" err="1">
                <a:sym typeface="Wingdings" pitchFamily="2" charset="2"/>
              </a:rPr>
              <a:t>linkers</a:t>
            </a:r>
            <a:endParaRPr lang="de-DE" dirty="0">
              <a:sym typeface="Wingdings" pitchFamily="2" charset="2"/>
            </a:endParaRPr>
          </a:p>
          <a:p>
            <a:pPr marL="537750" lvl="2" indent="-285750">
              <a:buFont typeface="Arial" panose="020B0604020202020204" pitchFamily="34" charset="0"/>
              <a:buChar char="•"/>
            </a:pPr>
            <a:r>
              <a:rPr lang="de-DE" dirty="0">
                <a:sym typeface="Wingdings" pitchFamily="2" charset="2"/>
              </a:rPr>
              <a:t>Von da aus nach ELF-Header des </a:t>
            </a:r>
            <a:r>
              <a:rPr lang="de-DE" dirty="0" err="1">
                <a:sym typeface="Wingdings" pitchFamily="2" charset="2"/>
              </a:rPr>
              <a:t>Linkers</a:t>
            </a:r>
            <a:r>
              <a:rPr lang="de-DE" dirty="0">
                <a:sym typeface="Wingdings" pitchFamily="2" charset="2"/>
              </a:rPr>
              <a:t> suchen</a:t>
            </a:r>
          </a:p>
          <a:p>
            <a:pPr marL="285750" lvl="1" indent="-285750">
              <a:buFont typeface="Wingdings" pitchFamily="2" charset="2"/>
              <a:buChar char="è"/>
            </a:pPr>
            <a:r>
              <a:rPr lang="de-DE" b="1" dirty="0">
                <a:sym typeface="Wingdings" pitchFamily="2" charset="2"/>
              </a:rPr>
              <a:t>Im ELF-Header stehen die Adressen der Segmente</a:t>
            </a:r>
          </a:p>
          <a:p>
            <a:pPr marL="537750" lvl="2" indent="-285750">
              <a:buFont typeface="Wingdings" pitchFamily="2" charset="2"/>
              <a:buChar char="è"/>
            </a:pPr>
            <a:r>
              <a:rPr lang="de-DE" b="1" dirty="0">
                <a:sym typeface="Wingdings" pitchFamily="2" charset="2"/>
              </a:rPr>
              <a:t>Im .</a:t>
            </a:r>
            <a:r>
              <a:rPr lang="de-DE" b="1" dirty="0" err="1">
                <a:sym typeface="Wingdings" pitchFamily="2" charset="2"/>
              </a:rPr>
              <a:t>data</a:t>
            </a:r>
            <a:r>
              <a:rPr lang="de-DE" b="1" dirty="0">
                <a:sym typeface="Wingdings" pitchFamily="2" charset="2"/>
              </a:rPr>
              <a:t> Segment steht die Adresse des </a:t>
            </a:r>
            <a:r>
              <a:rPr lang="de-DE" b="1" dirty="0" err="1">
                <a:sym typeface="Wingdings" pitchFamily="2" charset="2"/>
              </a:rPr>
              <a:t>ELF_Headers</a:t>
            </a:r>
            <a:r>
              <a:rPr lang="de-DE" b="1" dirty="0">
                <a:sym typeface="Wingdings" pitchFamily="2" charset="2"/>
              </a:rPr>
              <a:t> von </a:t>
            </a:r>
            <a:r>
              <a:rPr lang="de-DE" b="1" dirty="0" err="1">
                <a:sym typeface="Wingdings" pitchFamily="2" charset="2"/>
              </a:rPr>
              <a:t>sshd</a:t>
            </a:r>
            <a:endParaRPr lang="de-DE" b="1" dirty="0">
              <a:sym typeface="Wingdings" pitchFamily="2" charset="2"/>
            </a:endParaRPr>
          </a:p>
          <a:p>
            <a:pPr marL="537750" lvl="3" indent="-285750">
              <a:buFont typeface="Wingdings" pitchFamily="2" charset="2"/>
              <a:buChar char="è"/>
            </a:pPr>
            <a:r>
              <a:rPr lang="de-DE" dirty="0">
                <a:sym typeface="Wingdings" pitchFamily="2" charset="2"/>
              </a:rPr>
              <a:t>Aber wo?</a:t>
            </a:r>
          </a:p>
        </p:txBody>
      </p:sp>
      <p:pic>
        <p:nvPicPr>
          <p:cNvPr id="9" name="Bildplatzhalter 8">
            <a:extLst>
              <a:ext uri="{FF2B5EF4-FFF2-40B4-BE49-F238E27FC236}">
                <a16:creationId xmlns:a16="http://schemas.microsoft.com/office/drawing/2014/main" id="{80EF0A01-4BF0-D0AE-67F9-7B74712D259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4"/>
          <a:srcRect l="-17585" r="-17585"/>
          <a:stretch/>
        </p:blipFill>
        <p:spPr>
          <a:xfrm>
            <a:off x="8070850" y="854075"/>
            <a:ext cx="3384550" cy="5275263"/>
          </a:xfrm>
          <a:prstGeom prst="rect">
            <a:avLst/>
          </a:prstGeom>
        </p:spPr>
      </p:pic>
      <p:pic>
        <p:nvPicPr>
          <p:cNvPr id="16" name="Audio 15">
            <a:extLst>
              <a:ext uri="{FF2B5EF4-FFF2-40B4-BE49-F238E27FC236}">
                <a16:creationId xmlns:a16="http://schemas.microsoft.com/office/drawing/2014/main" id="{4A837232-8C06-FB26-C7F1-684F847A4BB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900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528"/>
    </mc:Choice>
    <mc:Fallback>
      <p:transition spd="slow" advTm="305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5205FE-9EFC-6A0F-E052-AE70B698A3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Problem 3: Adressen im Speicher finden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A8B79874-F2C3-539C-BF44-1574756026B7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de-DE" dirty="0"/>
              <a:t>Problem: Müssen Variablen im .</a:t>
            </a:r>
            <a:r>
              <a:rPr lang="de-DE" dirty="0" err="1"/>
              <a:t>data</a:t>
            </a:r>
            <a:r>
              <a:rPr lang="de-DE" dirty="0"/>
              <a:t> Segment finden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0" dirty="0"/>
              <a:t>für </a:t>
            </a:r>
            <a:r>
              <a:rPr lang="de-DE" b="0" dirty="0" err="1"/>
              <a:t>rtdl</a:t>
            </a:r>
            <a:r>
              <a:rPr lang="de-DE" b="0" dirty="0"/>
              <a:t>-audit Callback-Funktion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0" dirty="0"/>
              <a:t>um </a:t>
            </a:r>
            <a:r>
              <a:rPr lang="de-DE" b="0" dirty="0" err="1"/>
              <a:t>sshd</a:t>
            </a:r>
            <a:r>
              <a:rPr lang="de-DE" b="0" dirty="0"/>
              <a:t> ELF-Header zu finden</a:t>
            </a:r>
          </a:p>
          <a:p>
            <a:endParaRPr lang="de-DE" dirty="0"/>
          </a:p>
          <a:p>
            <a:r>
              <a:rPr lang="de-DE" dirty="0"/>
              <a:t>Idee: x86 Decompiler implementieren ;)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Funktionen im .</a:t>
            </a:r>
            <a:r>
              <a:rPr lang="de-DE" dirty="0" err="1"/>
              <a:t>text</a:t>
            </a:r>
            <a:r>
              <a:rPr lang="de-DE" dirty="0"/>
              <a:t> Segment nutzen .</a:t>
            </a:r>
            <a:r>
              <a:rPr lang="de-DE" dirty="0" err="1"/>
              <a:t>data</a:t>
            </a:r>
            <a:r>
              <a:rPr lang="de-DE" dirty="0"/>
              <a:t> Segment</a:t>
            </a:r>
          </a:p>
          <a:p>
            <a:pPr marL="537750" lvl="2" indent="-285750">
              <a:buFont typeface="Wingdings" pitchFamily="2" charset="2"/>
              <a:buChar char="è"/>
            </a:pPr>
            <a:r>
              <a:rPr lang="de-DE" b="1" dirty="0">
                <a:sym typeface="Wingdings" pitchFamily="2" charset="2"/>
              </a:rPr>
              <a:t>Befehle </a:t>
            </a:r>
            <a:r>
              <a:rPr lang="de-DE" b="1" dirty="0" err="1">
                <a:sym typeface="Wingdings" pitchFamily="2" charset="2"/>
              </a:rPr>
              <a:t>Disasseblieren</a:t>
            </a:r>
            <a:r>
              <a:rPr lang="de-DE" b="1" dirty="0">
                <a:sym typeface="Wingdings" pitchFamily="2" charset="2"/>
              </a:rPr>
              <a:t> und Adressen auslesen</a:t>
            </a:r>
            <a:r>
              <a:rPr lang="de-DE" b="1" dirty="0"/>
              <a:t> </a:t>
            </a:r>
          </a:p>
          <a:p>
            <a:pPr marL="537750" lvl="2" indent="-285750">
              <a:buFont typeface="Wingdings" pitchFamily="2" charset="2"/>
              <a:buChar char="è"/>
            </a:pPr>
            <a:endParaRPr lang="de-DE" dirty="0"/>
          </a:p>
          <a:p>
            <a:r>
              <a:rPr lang="de-DE" dirty="0"/>
              <a:t>Lösung: Mithilfe der .</a:t>
            </a:r>
            <a:r>
              <a:rPr lang="de-DE" dirty="0" err="1"/>
              <a:t>text</a:t>
            </a:r>
            <a:r>
              <a:rPr lang="de-DE" dirty="0"/>
              <a:t> und .</a:t>
            </a:r>
            <a:r>
              <a:rPr lang="de-DE" dirty="0" err="1"/>
              <a:t>data</a:t>
            </a:r>
            <a:r>
              <a:rPr lang="de-DE" dirty="0"/>
              <a:t> Segments von </a:t>
            </a:r>
            <a:r>
              <a:rPr lang="de-DE" dirty="0" err="1"/>
              <a:t>ld</a:t>
            </a:r>
            <a:r>
              <a:rPr lang="de-DE" dirty="0"/>
              <a:t>-linux Adressen finden</a:t>
            </a:r>
          </a:p>
        </p:txBody>
      </p:sp>
      <p:pic>
        <p:nvPicPr>
          <p:cNvPr id="4" name="Bildplatzhalter 8">
            <a:extLst>
              <a:ext uri="{FF2B5EF4-FFF2-40B4-BE49-F238E27FC236}">
                <a16:creationId xmlns:a16="http://schemas.microsoft.com/office/drawing/2014/main" id="{98DDFF5F-214C-337F-0CD0-380E2336F62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5"/>
          <a:srcRect l="-32055" r="-32055"/>
          <a:stretch/>
        </p:blipFill>
        <p:spPr>
          <a:prstGeom prst="rect">
            <a:avLst/>
          </a:prstGeom>
        </p:spPr>
      </p:pic>
      <p:pic>
        <p:nvPicPr>
          <p:cNvPr id="9" name="Audio 8">
            <a:extLst>
              <a:ext uri="{FF2B5EF4-FFF2-40B4-BE49-F238E27FC236}">
                <a16:creationId xmlns:a16="http://schemas.microsoft.com/office/drawing/2014/main" id="{3E631897-E0F3-919C-7637-7420F41F735F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814925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7072"/>
    </mc:Choice>
    <mc:Fallback>
      <p:transition spd="slow" advTm="470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189B6C6-5083-D0A3-DCA2-2668F2794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Zusammenfassung Linking Phase</a:t>
            </a:r>
          </a:p>
        </p:txBody>
      </p:sp>
      <p:pic>
        <p:nvPicPr>
          <p:cNvPr id="9" name="Bildplatzhalter 8">
            <a:extLst>
              <a:ext uri="{FF2B5EF4-FFF2-40B4-BE49-F238E27FC236}">
                <a16:creationId xmlns:a16="http://schemas.microsoft.com/office/drawing/2014/main" id="{FE794E80-2D81-728F-05B9-3285B7676F7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4"/>
          <a:srcRect l="-16618" r="-16618"/>
          <a:stretch/>
        </p:blipFill>
        <p:spPr>
          <a:xfrm>
            <a:off x="8070850" y="854075"/>
            <a:ext cx="3384550" cy="5275263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FF7C37D-CD07-521F-7353-94DC716B9D15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de-DE" dirty="0"/>
              <a:t>GNU </a:t>
            </a:r>
            <a:r>
              <a:rPr lang="de-DE" dirty="0" err="1"/>
              <a:t>indirect</a:t>
            </a:r>
            <a:r>
              <a:rPr lang="de-DE" dirty="0"/>
              <a:t> </a:t>
            </a:r>
            <a:r>
              <a:rPr lang="de-DE" dirty="0" err="1"/>
              <a:t>functions</a:t>
            </a:r>
            <a:r>
              <a:rPr lang="de-DE" dirty="0"/>
              <a:t> um im Resolver code während des Linkens auszuführen</a:t>
            </a:r>
          </a:p>
          <a:p>
            <a:pPr marL="594900" lvl="2" indent="-342900">
              <a:buFont typeface="Arial" panose="020B0604020202020204" pitchFamily="34" charset="0"/>
              <a:buChar char="•"/>
            </a:pPr>
            <a:r>
              <a:rPr lang="de-DE" dirty="0"/>
              <a:t>Vorbereitung für </a:t>
            </a:r>
            <a:r>
              <a:rPr lang="de-DE" dirty="0" err="1"/>
              <a:t>rtdl</a:t>
            </a:r>
            <a:r>
              <a:rPr lang="de-DE" dirty="0"/>
              <a:t>-audit Callback</a:t>
            </a:r>
          </a:p>
          <a:p>
            <a:pPr marL="342900" lvl="1" indent="-342900">
              <a:buFont typeface="+mj-lt"/>
              <a:buAutoNum type="arabicPeriod" startAt="2"/>
            </a:pPr>
            <a:r>
              <a:rPr lang="de-DE" b="1" dirty="0" err="1"/>
              <a:t>rtdl</a:t>
            </a:r>
            <a:r>
              <a:rPr lang="de-DE" b="1" dirty="0"/>
              <a:t>-audit </a:t>
            </a:r>
            <a:r>
              <a:rPr lang="de-DE" b="1" dirty="0" err="1"/>
              <a:t>Callbacks</a:t>
            </a:r>
            <a:r>
              <a:rPr lang="de-DE" b="1" dirty="0"/>
              <a:t> um global </a:t>
            </a:r>
            <a:r>
              <a:rPr lang="de-DE" b="1" dirty="0" err="1"/>
              <a:t>offset</a:t>
            </a:r>
            <a:r>
              <a:rPr lang="de-DE" b="1" dirty="0"/>
              <a:t> </a:t>
            </a:r>
            <a:r>
              <a:rPr lang="de-DE" b="1" dirty="0" err="1"/>
              <a:t>table</a:t>
            </a:r>
            <a:r>
              <a:rPr lang="de-DE" b="1" dirty="0"/>
              <a:t> zu modifizieren</a:t>
            </a:r>
          </a:p>
          <a:p>
            <a:pPr marL="537750" lvl="2" indent="-285750">
              <a:buFont typeface="Arial" panose="020B0604020202020204" pitchFamily="34" charset="0"/>
              <a:buChar char="•"/>
            </a:pPr>
            <a:r>
              <a:rPr lang="de-DE" dirty="0"/>
              <a:t>Ersetze Funktionsadresse von </a:t>
            </a:r>
            <a:r>
              <a:rPr lang="de-DE" dirty="0" err="1"/>
              <a:t>RSA_public_decrypt</a:t>
            </a:r>
            <a:r>
              <a:rPr lang="de-DE" dirty="0"/>
              <a:t>() im .</a:t>
            </a:r>
            <a:r>
              <a:rPr lang="de-DE" dirty="0" err="1"/>
              <a:t>got</a:t>
            </a:r>
            <a:r>
              <a:rPr lang="de-DE" dirty="0"/>
              <a:t> Segment von </a:t>
            </a:r>
            <a:r>
              <a:rPr lang="de-DE" dirty="0" err="1"/>
              <a:t>sshd</a:t>
            </a:r>
            <a:endParaRPr lang="de-DE" dirty="0"/>
          </a:p>
          <a:p>
            <a:pPr lvl="1"/>
            <a:endParaRPr lang="de-DE" b="1" dirty="0"/>
          </a:p>
          <a:p>
            <a:pPr lvl="1"/>
            <a:r>
              <a:rPr lang="de-DE" b="1" dirty="0">
                <a:sym typeface="Wingdings" pitchFamily="2" charset="2"/>
              </a:rPr>
              <a:t></a:t>
            </a:r>
            <a:r>
              <a:rPr lang="de-DE" b="1" dirty="0"/>
              <a:t> x86 Disassembler, um Adressen im Speicher zu finden </a:t>
            </a:r>
          </a:p>
        </p:txBody>
      </p:sp>
      <p:pic>
        <p:nvPicPr>
          <p:cNvPr id="6" name="Audio 5">
            <a:extLst>
              <a:ext uri="{FF2B5EF4-FFF2-40B4-BE49-F238E27FC236}">
                <a16:creationId xmlns:a16="http://schemas.microsoft.com/office/drawing/2014/main" id="{814B4A4F-BF04-07B0-A298-9C0AFEBE65F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4891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4768"/>
    </mc:Choice>
    <mc:Fallback>
      <p:transition spd="slow" advTm="647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A68E574-059A-A68A-2345-E37102A33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Wie funktioniert die Backdoor?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5A1976C-653C-6AEF-AFAA-090756FA64F5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de-DE" dirty="0"/>
              <a:t>Auslöser: </a:t>
            </a:r>
            <a:r>
              <a:rPr lang="de-DE" dirty="0" err="1"/>
              <a:t>magic</a:t>
            </a:r>
            <a:r>
              <a:rPr lang="de-DE" dirty="0"/>
              <a:t> </a:t>
            </a:r>
            <a:r>
              <a:rPr lang="de-DE" dirty="0" err="1"/>
              <a:t>number</a:t>
            </a:r>
            <a:r>
              <a:rPr lang="de-DE" dirty="0"/>
              <a:t> im </a:t>
            </a:r>
            <a:r>
              <a:rPr lang="de-DE" dirty="0" err="1"/>
              <a:t>ssh</a:t>
            </a:r>
            <a:r>
              <a:rPr lang="de-DE" dirty="0"/>
              <a:t> </a:t>
            </a:r>
            <a:r>
              <a:rPr lang="de-DE" dirty="0" err="1"/>
              <a:t>key</a:t>
            </a:r>
            <a:endParaRPr lang="de-DE" dirty="0"/>
          </a:p>
          <a:p>
            <a:r>
              <a:rPr lang="de-DE" dirty="0" err="1"/>
              <a:t>evil_RSA_decrypt</a:t>
            </a:r>
            <a:r>
              <a:rPr lang="de-DE" dirty="0"/>
              <a:t>():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Versuche, </a:t>
            </a:r>
            <a:r>
              <a:rPr lang="de-DE" dirty="0" err="1"/>
              <a:t>ssh</a:t>
            </a:r>
            <a:r>
              <a:rPr lang="de-DE" dirty="0"/>
              <a:t> </a:t>
            </a:r>
            <a:r>
              <a:rPr lang="de-DE" dirty="0" err="1"/>
              <a:t>key</a:t>
            </a:r>
            <a:r>
              <a:rPr lang="de-DE" dirty="0"/>
              <a:t> zu entschlüsseln</a:t>
            </a:r>
          </a:p>
          <a:p>
            <a:pPr marL="594900" lvl="2" indent="-342900">
              <a:buFont typeface="Arial" panose="020B0604020202020204" pitchFamily="34" charset="0"/>
              <a:buChar char="•"/>
            </a:pPr>
            <a:r>
              <a:rPr lang="de-DE" dirty="0"/>
              <a:t>CA </a:t>
            </a:r>
            <a:r>
              <a:rPr lang="de-DE" dirty="0" err="1"/>
              <a:t>signing</a:t>
            </a:r>
            <a:r>
              <a:rPr lang="de-DE" dirty="0"/>
              <a:t> </a:t>
            </a:r>
            <a:r>
              <a:rPr lang="de-DE" dirty="0" err="1"/>
              <a:t>key</a:t>
            </a:r>
            <a:r>
              <a:rPr lang="de-DE" dirty="0"/>
              <a:t> N Wert – Modulo des Schlüssels</a:t>
            </a:r>
          </a:p>
          <a:p>
            <a:pPr marL="594900" lvl="2" indent="-342900">
              <a:buFont typeface="Arial" panose="020B0604020202020204" pitchFamily="34" charset="0"/>
              <a:buChar char="•"/>
            </a:pPr>
            <a:r>
              <a:rPr lang="de-DE" dirty="0"/>
              <a:t>Normalerweise großer </a:t>
            </a:r>
            <a:r>
              <a:rPr lang="de-DE" dirty="0" err="1"/>
              <a:t>int</a:t>
            </a:r>
            <a:endParaRPr lang="de-DE" dirty="0"/>
          </a:p>
          <a:p>
            <a:pPr marL="594900" lvl="2" indent="-342900">
              <a:buFont typeface="Arial" panose="020B0604020202020204" pitchFamily="34" charset="0"/>
              <a:buChar char="•"/>
            </a:pPr>
            <a:r>
              <a:rPr lang="de-DE" dirty="0"/>
              <a:t>im </a:t>
            </a:r>
            <a:r>
              <a:rPr lang="de-DE" dirty="0" err="1"/>
              <a:t>key</a:t>
            </a:r>
            <a:r>
              <a:rPr lang="de-DE" dirty="0"/>
              <a:t> des Angreifers </a:t>
            </a:r>
            <a:r>
              <a:rPr lang="de-DE" dirty="0" err="1"/>
              <a:t>ciphertext</a:t>
            </a:r>
            <a:endParaRPr lang="de-DE" dirty="0"/>
          </a:p>
          <a:p>
            <a:pPr marL="342900" lvl="1" indent="-342900">
              <a:buFont typeface="+mj-lt"/>
              <a:buAutoNum type="arabicPeriod" startAt="2"/>
            </a:pPr>
            <a:r>
              <a:rPr lang="de-DE" b="1" dirty="0"/>
              <a:t>Überprüfe </a:t>
            </a:r>
            <a:r>
              <a:rPr lang="de-DE" b="1" dirty="0" err="1"/>
              <a:t>magic</a:t>
            </a:r>
            <a:r>
              <a:rPr lang="de-DE" b="1" dirty="0"/>
              <a:t> </a:t>
            </a:r>
            <a:r>
              <a:rPr lang="de-DE" b="1" dirty="0" err="1"/>
              <a:t>value</a:t>
            </a:r>
            <a:br>
              <a:rPr lang="de-DE" b="1" dirty="0"/>
            </a:br>
            <a:r>
              <a:rPr lang="de-DE" b="1" dirty="0"/>
              <a:t>Falls </a:t>
            </a:r>
            <a:r>
              <a:rPr lang="de-DE" b="1" dirty="0" err="1"/>
              <a:t>magic</a:t>
            </a:r>
            <a:r>
              <a:rPr lang="de-DE" b="1" dirty="0"/>
              <a:t> </a:t>
            </a:r>
            <a:r>
              <a:rPr lang="de-DE" b="1" dirty="0" err="1"/>
              <a:t>number</a:t>
            </a:r>
            <a:r>
              <a:rPr lang="de-DE" b="1" dirty="0"/>
              <a:t> stimmt:</a:t>
            </a:r>
          </a:p>
          <a:p>
            <a:pPr marL="652050" lvl="2" indent="-400050">
              <a:buFont typeface="+mj-lt"/>
              <a:buAutoNum type="romanUcPeriod"/>
            </a:pPr>
            <a:r>
              <a:rPr lang="de-DE" dirty="0"/>
              <a:t>Entschlüssle den </a:t>
            </a:r>
            <a:r>
              <a:rPr lang="de-DE" dirty="0" err="1"/>
              <a:t>payload</a:t>
            </a:r>
            <a:endParaRPr lang="de-DE" dirty="0"/>
          </a:p>
          <a:p>
            <a:pPr marL="594900" lvl="2" indent="-342900">
              <a:buFont typeface="+mj-lt"/>
              <a:buAutoNum type="romanUcPeriod"/>
            </a:pPr>
            <a:r>
              <a:rPr lang="de-DE" dirty="0"/>
              <a:t>Überprüfe Signatur</a:t>
            </a:r>
          </a:p>
          <a:p>
            <a:pPr marL="594900" lvl="2" indent="-342900">
              <a:buFont typeface="+mj-lt"/>
              <a:buAutoNum type="romanUcPeriod"/>
            </a:pPr>
            <a:r>
              <a:rPr lang="de-DE" dirty="0"/>
              <a:t>Führe Befehl aus</a:t>
            </a:r>
          </a:p>
        </p:txBody>
      </p:sp>
      <p:pic>
        <p:nvPicPr>
          <p:cNvPr id="12" name="Inhaltsplatzhalter 11">
            <a:extLst>
              <a:ext uri="{FF2B5EF4-FFF2-40B4-BE49-F238E27FC236}">
                <a16:creationId xmlns:a16="http://schemas.microsoft.com/office/drawing/2014/main" id="{8A75C8B0-2377-45FA-341E-A7074A9696C8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5"/>
          <a:stretch>
            <a:fillRect/>
          </a:stretch>
        </p:blipFill>
        <p:spPr>
          <a:xfrm>
            <a:off x="6267450" y="1481138"/>
            <a:ext cx="5195888" cy="1537952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BCA17659-E736-3467-07CE-740E29A123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29731" y="4516097"/>
            <a:ext cx="6281737" cy="1325903"/>
          </a:xfrm>
          <a:prstGeom prst="rect">
            <a:avLst/>
          </a:prstGeom>
        </p:spPr>
      </p:pic>
      <p:pic>
        <p:nvPicPr>
          <p:cNvPr id="8" name="Audio 7">
            <a:extLst>
              <a:ext uri="{FF2B5EF4-FFF2-40B4-BE49-F238E27FC236}">
                <a16:creationId xmlns:a16="http://schemas.microsoft.com/office/drawing/2014/main" id="{53604A26-85EE-1D85-D1DA-189949C93C8D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641476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9162"/>
    </mc:Choice>
    <mc:Fallback>
      <p:transition spd="slow" advTm="691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C94DBA3-6048-8280-416C-6E2ECDF0D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Build</a:t>
            </a:r>
            <a:r>
              <a:rPr lang="de-DE" dirty="0"/>
              <a:t> Prozess</a:t>
            </a:r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DCB18719-6672-D9BA-3F75-F6DFD5713752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4"/>
          <a:stretch>
            <a:fillRect/>
          </a:stretch>
        </p:blipFill>
        <p:spPr>
          <a:xfrm>
            <a:off x="1240363" y="1484313"/>
            <a:ext cx="9849387" cy="4344987"/>
          </a:xfrm>
          <a:prstGeom prst="rect">
            <a:avLst/>
          </a:prstGeom>
        </p:spPr>
      </p:pic>
      <p:pic>
        <p:nvPicPr>
          <p:cNvPr id="17" name="Audio 16">
            <a:extLst>
              <a:ext uri="{FF2B5EF4-FFF2-40B4-BE49-F238E27FC236}">
                <a16:creationId xmlns:a16="http://schemas.microsoft.com/office/drawing/2014/main" id="{1FE38182-4C84-057B-277C-11A675A297C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2445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8634"/>
    </mc:Choice>
    <mc:Fallback>
      <p:transition spd="slow" advTm="1186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3E64874-0DF3-4FF0-645E-7F1863EE3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Zeitlicher Ablauf</a:t>
            </a:r>
          </a:p>
        </p:txBody>
      </p:sp>
      <p:graphicFrame>
        <p:nvGraphicFramePr>
          <p:cNvPr id="4" name="Inhaltsplatzhalter 3">
            <a:extLst>
              <a:ext uri="{FF2B5EF4-FFF2-40B4-BE49-F238E27FC236}">
                <a16:creationId xmlns:a16="http://schemas.microsoft.com/office/drawing/2014/main" id="{7BFBA283-F784-67CF-249A-0A6037B09B1C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3454519767"/>
              </p:ext>
            </p:extLst>
          </p:nvPr>
        </p:nvGraphicFramePr>
        <p:xfrm>
          <a:off x="874711" y="1484313"/>
          <a:ext cx="10580688" cy="43449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85" name="Audio 84">
            <a:extLst>
              <a:ext uri="{FF2B5EF4-FFF2-40B4-BE49-F238E27FC236}">
                <a16:creationId xmlns:a16="http://schemas.microsoft.com/office/drawing/2014/main" id="{2B6CDFF8-BBCA-7101-3F60-C9A0FCF0D5E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542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197"/>
    </mc:Choice>
    <mc:Fallback xmlns="">
      <p:transition spd="slow" advTm="61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5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3E64874-0DF3-4FF0-645E-7F1863EE3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Zeitlicher Ablauf</a:t>
            </a:r>
          </a:p>
        </p:txBody>
      </p:sp>
      <p:graphicFrame>
        <p:nvGraphicFramePr>
          <p:cNvPr id="4" name="Inhaltsplatzhalter 3">
            <a:extLst>
              <a:ext uri="{FF2B5EF4-FFF2-40B4-BE49-F238E27FC236}">
                <a16:creationId xmlns:a16="http://schemas.microsoft.com/office/drawing/2014/main" id="{7BFBA283-F784-67CF-249A-0A6037B09B1C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2616039600"/>
              </p:ext>
            </p:extLst>
          </p:nvPr>
        </p:nvGraphicFramePr>
        <p:xfrm>
          <a:off x="874711" y="1484313"/>
          <a:ext cx="10580688" cy="43449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42" name="Audio 41">
            <a:extLst>
              <a:ext uri="{FF2B5EF4-FFF2-40B4-BE49-F238E27FC236}">
                <a16:creationId xmlns:a16="http://schemas.microsoft.com/office/drawing/2014/main" id="{767AD3DD-31FE-2E2D-F30E-35CD512D630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626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941"/>
    </mc:Choice>
    <mc:Fallback>
      <p:transition spd="slow" advTm="219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2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D0A27A-BFF4-B4C0-F604-9D85B42A4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Zusammenfassung</a:t>
            </a:r>
          </a:p>
        </p:txBody>
      </p:sp>
      <p:pic>
        <p:nvPicPr>
          <p:cNvPr id="7" name="Bildplatzhalter 6" descr="Ein Bild, das Text, Entwurf, Zeichnung, Diagramm enthält.&#10;&#10;Automatisch generierte Beschreibung">
            <a:extLst>
              <a:ext uri="{FF2B5EF4-FFF2-40B4-BE49-F238E27FC236}">
                <a16:creationId xmlns:a16="http://schemas.microsoft.com/office/drawing/2014/main" id="{4FA0C14C-BF98-9A96-C2CB-DB1E5B4F263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/>
          <a:srcRect l="199" r="199"/>
          <a:stretch>
            <a:fillRect/>
          </a:stretch>
        </p:blipFill>
        <p:spPr/>
      </p:pic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EF1DEFB8-1281-E056-6B58-CF752E450E1E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de-DE" dirty="0" err="1"/>
              <a:t>xz</a:t>
            </a:r>
            <a:r>
              <a:rPr lang="de-DE" dirty="0"/>
              <a:t> </a:t>
            </a:r>
            <a:r>
              <a:rPr lang="de-DE" dirty="0" err="1"/>
              <a:t>utils</a:t>
            </a:r>
            <a:r>
              <a:rPr lang="de-DE" dirty="0"/>
              <a:t> enthielt in den Versionen v5.6.0 und v5.6.1 eine Backdoor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0" dirty="0"/>
              <a:t>Durch </a:t>
            </a:r>
            <a:r>
              <a:rPr lang="de-DE" b="0" dirty="0" err="1"/>
              <a:t>co-maintainer</a:t>
            </a:r>
            <a:r>
              <a:rPr lang="de-DE" b="0" dirty="0"/>
              <a:t> Jia Tan eingeschleust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0" dirty="0"/>
              <a:t>Hochkomplex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0" dirty="0"/>
              <a:t>Langfristig geplant und ausgeführt</a:t>
            </a:r>
          </a:p>
          <a:p>
            <a:endParaRPr lang="de-DE" dirty="0"/>
          </a:p>
          <a:p>
            <a:r>
              <a:rPr lang="de-DE" dirty="0"/>
              <a:t>Takeaways: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Open source Software kann </a:t>
            </a:r>
            <a:r>
              <a:rPr lang="de-DE" dirty="0" err="1"/>
              <a:t>gehacked</a:t>
            </a:r>
            <a:r>
              <a:rPr lang="de-DE" dirty="0"/>
              <a:t> werden!</a:t>
            </a:r>
          </a:p>
          <a:p>
            <a:pPr marL="537750" lvl="2" indent="-285750">
              <a:buFont typeface="Arial" panose="020B0604020202020204" pitchFamily="34" charset="0"/>
              <a:buChar char="•"/>
            </a:pPr>
            <a:r>
              <a:rPr lang="de-DE" dirty="0" err="1"/>
              <a:t>Maintainer</a:t>
            </a:r>
            <a:r>
              <a:rPr lang="de-DE" dirty="0"/>
              <a:t> betreiben Projekte oft nur als Hobby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b="1" dirty="0"/>
              <a:t>Abhängigkeiten von Bibliotheken minimieren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b="1" dirty="0"/>
              <a:t>Binärdateien sind intransparent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E68F118C-5731-C40D-B32E-7E188A3E1162}"/>
              </a:ext>
            </a:extLst>
          </p:cNvPr>
          <p:cNvSpPr txBox="1"/>
          <p:nvPr/>
        </p:nvSpPr>
        <p:spPr>
          <a:xfrm>
            <a:off x="7156450" y="5913894"/>
            <a:ext cx="48820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/>
              <a:t>[https://</a:t>
            </a:r>
            <a:r>
              <a:rPr lang="de-DE" sz="800" dirty="0" err="1"/>
              <a:t>www.reddit.com</a:t>
            </a:r>
            <a:r>
              <a:rPr lang="de-DE" sz="800" dirty="0"/>
              <a:t>/</a:t>
            </a:r>
            <a:r>
              <a:rPr lang="de-DE" sz="800" dirty="0" err="1"/>
              <a:t>r</a:t>
            </a:r>
            <a:r>
              <a:rPr lang="de-DE" sz="800" dirty="0"/>
              <a:t>/</a:t>
            </a:r>
            <a:r>
              <a:rPr lang="de-DE" sz="800" dirty="0" err="1"/>
              <a:t>ProgrammerHumor</a:t>
            </a:r>
            <a:r>
              <a:rPr lang="de-DE" sz="800" dirty="0"/>
              <a:t>/</a:t>
            </a:r>
            <a:r>
              <a:rPr lang="de-DE" sz="800" dirty="0" err="1"/>
              <a:t>comments</a:t>
            </a:r>
            <a:r>
              <a:rPr lang="de-DE" sz="800" dirty="0"/>
              <a:t>/l2jonu/we_should_all_set_aside_2_a_week_to_help_keep/#</a:t>
            </a:r>
            <a:r>
              <a:rPr lang="de-DE" sz="800" dirty="0" err="1"/>
              <a:t>lightbox</a:t>
            </a:r>
            <a:r>
              <a:rPr lang="de-DE" sz="800" dirty="0"/>
              <a:t>]</a:t>
            </a:r>
          </a:p>
        </p:txBody>
      </p:sp>
      <p:pic>
        <p:nvPicPr>
          <p:cNvPr id="44" name="Audio 43">
            <a:extLst>
              <a:ext uri="{FF2B5EF4-FFF2-40B4-BE49-F238E27FC236}">
                <a16:creationId xmlns:a16="http://schemas.microsoft.com/office/drawing/2014/main" id="{996AA626-BEB2-E39A-0119-D9C68A51B43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8896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370"/>
    </mc:Choice>
    <mc:Fallback>
      <p:transition spd="slow" advTm="83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4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18E4BDC-554F-B1D8-F817-C74B23CCF0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Quellen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2449B69-B6D9-A1EA-F14F-E45E0EFD0E4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b="0" dirty="0">
                <a:solidFill>
                  <a:schemeClr val="tx2"/>
                </a:solidFill>
                <a:hlinkClick r:id="rId2"/>
              </a:rPr>
              <a:t>https://www.youtube.com/watch?v=Q6ovtLdSbEA</a:t>
            </a:r>
            <a:endParaRPr lang="de-DE" b="0" dirty="0">
              <a:solidFill>
                <a:schemeClr val="tx2"/>
              </a:solidFill>
            </a:endParaRPr>
          </a:p>
          <a:p>
            <a:r>
              <a:rPr lang="de-DE" b="0" dirty="0">
                <a:solidFill>
                  <a:schemeClr val="tx2"/>
                </a:solidFill>
                <a:hlinkClick r:id="rId3"/>
              </a:rPr>
              <a:t>https://boehs.org/node/everything-i-know-about-the-xz-backdoor</a:t>
            </a:r>
            <a:endParaRPr lang="de-DE" b="0" dirty="0">
              <a:solidFill>
                <a:schemeClr val="tx2"/>
              </a:solidFill>
            </a:endParaRPr>
          </a:p>
          <a:p>
            <a:r>
              <a:rPr lang="de-DE" b="0" dirty="0">
                <a:solidFill>
                  <a:schemeClr val="tx2"/>
                </a:solidFill>
                <a:hlinkClick r:id="rId4"/>
              </a:rPr>
              <a:t>https://www.openwall.com/lists/oss-security/2024/03/29/4</a:t>
            </a:r>
            <a:endParaRPr lang="de-DE" b="0" dirty="0">
              <a:solidFill>
                <a:schemeClr val="tx2"/>
              </a:solidFill>
            </a:endParaRPr>
          </a:p>
          <a:p>
            <a:r>
              <a:rPr lang="de-DE" b="0" dirty="0">
                <a:solidFill>
                  <a:schemeClr val="tx2"/>
                </a:solidFill>
                <a:hlinkClick r:id="rId5"/>
              </a:rPr>
              <a:t>https://gynvael.coldwind.pl/?lang=en&amp;id=782</a:t>
            </a:r>
            <a:endParaRPr lang="de-DE" b="0" dirty="0">
              <a:solidFill>
                <a:schemeClr val="tx2"/>
              </a:solidFill>
            </a:endParaRPr>
          </a:p>
          <a:p>
            <a:r>
              <a:rPr lang="de-DE" b="0" dirty="0">
                <a:solidFill>
                  <a:schemeClr val="tx2"/>
                </a:solidFill>
                <a:hlinkClick r:id="rId6"/>
              </a:rPr>
              <a:t>https://medium.com/@knownsec404team/analysis-of-the-xz-utils-backdoor-code-d2d5316ac43f</a:t>
            </a:r>
            <a:endParaRPr lang="de-DE" b="0" dirty="0">
              <a:solidFill>
                <a:schemeClr val="tx2"/>
              </a:solidFill>
            </a:endParaRPr>
          </a:p>
          <a:p>
            <a:r>
              <a:rPr lang="de-DE" b="0" dirty="0">
                <a:solidFill>
                  <a:schemeClr val="tx2"/>
                </a:solidFill>
                <a:hlinkClick r:id="rId7"/>
              </a:rPr>
              <a:t>https://github.com/amlweems/xzbot</a:t>
            </a:r>
            <a:endParaRPr lang="de-DE" b="0" dirty="0">
              <a:solidFill>
                <a:schemeClr val="tx2"/>
              </a:solidFill>
            </a:endParaRPr>
          </a:p>
          <a:p>
            <a:r>
              <a:rPr lang="de-DE" b="0" dirty="0">
                <a:solidFill>
                  <a:schemeClr val="tx2"/>
                </a:solidFill>
                <a:hlinkClick r:id="rId8"/>
              </a:rPr>
              <a:t>https://gist.github.com/smx-smx/a6112d54777845d389bd7126d6e9f504</a:t>
            </a:r>
            <a:endParaRPr lang="de-DE" b="0" dirty="0">
              <a:solidFill>
                <a:schemeClr val="tx2"/>
              </a:solidFill>
            </a:endParaRPr>
          </a:p>
          <a:p>
            <a:r>
              <a:rPr lang="de-DE" b="0" dirty="0">
                <a:solidFill>
                  <a:schemeClr val="tx2"/>
                </a:solidFill>
                <a:hlinkClick r:id="rId9"/>
              </a:rPr>
              <a:t>https://rya.nc/xz-valid-n.html</a:t>
            </a:r>
            <a:endParaRPr lang="de-DE" b="0" dirty="0">
              <a:solidFill>
                <a:schemeClr val="tx2"/>
              </a:solidFill>
            </a:endParaRPr>
          </a:p>
          <a:p>
            <a:r>
              <a:rPr lang="de-DE" b="0" dirty="0">
                <a:solidFill>
                  <a:schemeClr val="tx2"/>
                </a:solidFill>
                <a:hlinkClick r:id="rId10"/>
              </a:rPr>
              <a:t>https://github.com/tukaani-project/xz</a:t>
            </a:r>
            <a:endParaRPr lang="de-DE" b="0" dirty="0">
              <a:solidFill>
                <a:schemeClr val="tx2"/>
              </a:solidFill>
            </a:endParaRPr>
          </a:p>
          <a:p>
            <a:r>
              <a:rPr lang="de-DE" b="0" dirty="0">
                <a:solidFill>
                  <a:schemeClr val="tx2"/>
                </a:solidFill>
                <a:hlinkClick r:id="rId11"/>
              </a:rPr>
              <a:t>https://git.tukaani.org/</a:t>
            </a:r>
            <a:endParaRPr lang="de-DE" b="0" dirty="0">
              <a:solidFill>
                <a:schemeClr val="tx2"/>
              </a:solidFill>
            </a:endParaRPr>
          </a:p>
          <a:p>
            <a:endParaRPr lang="de-DE" b="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82762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4FDD7D8-8FCD-E29C-B0E5-320142E42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Bonus: </a:t>
            </a:r>
            <a:r>
              <a:rPr lang="de-DE" dirty="0" err="1"/>
              <a:t>Build</a:t>
            </a:r>
            <a:r>
              <a:rPr lang="de-DE" dirty="0"/>
              <a:t> Prozess</a:t>
            </a:r>
          </a:p>
        </p:txBody>
      </p:sp>
      <p:pic>
        <p:nvPicPr>
          <p:cNvPr id="10" name="Bildplatzhalter 9" descr="Ein Bild, das Screenshot, Text, Zahl, Reihe enthält.&#10;&#10;Automatisch generierte Beschreibung">
            <a:extLst>
              <a:ext uri="{FF2B5EF4-FFF2-40B4-BE49-F238E27FC236}">
                <a16:creationId xmlns:a16="http://schemas.microsoft.com/office/drawing/2014/main" id="{706C20E6-1235-C62F-E82E-49893CDE2FD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-9200" r="-9200"/>
          <a:stretch/>
        </p:blipFill>
        <p:spPr>
          <a:xfrm>
            <a:off x="874713" y="3465513"/>
            <a:ext cx="10580687" cy="2363787"/>
          </a:xfr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AD852A6-F586-33BD-E035-DFE2EA64D51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74713" y="1484314"/>
            <a:ext cx="10580687" cy="1897062"/>
          </a:xfrm>
        </p:spPr>
        <p:txBody>
          <a:bodyPr/>
          <a:lstStyle/>
          <a:p>
            <a:r>
              <a:rPr lang="de-DE" dirty="0"/>
              <a:t>Problem: </a:t>
            </a:r>
            <a:r>
              <a:rPr lang="de-DE" dirty="0" err="1"/>
              <a:t>xz</a:t>
            </a:r>
            <a:r>
              <a:rPr lang="de-DE" dirty="0"/>
              <a:t> </a:t>
            </a:r>
            <a:r>
              <a:rPr lang="de-DE" dirty="0" err="1"/>
              <a:t>utils</a:t>
            </a:r>
            <a:r>
              <a:rPr lang="de-DE" dirty="0"/>
              <a:t> ist open source </a:t>
            </a:r>
            <a:r>
              <a:rPr lang="de-DE" dirty="0">
                <a:sym typeface="Wingdings" pitchFamily="2" charset="2"/>
              </a:rPr>
              <a:t> Backdoor muss verschleiert werden</a:t>
            </a:r>
          </a:p>
          <a:p>
            <a:endParaRPr lang="de-DE" dirty="0">
              <a:sym typeface="Wingdings" pitchFamily="2" charset="2"/>
            </a:endParaRPr>
          </a:p>
          <a:p>
            <a:r>
              <a:rPr lang="de-DE" dirty="0">
                <a:sym typeface="Wingdings" pitchFamily="2" charset="2"/>
              </a:rPr>
              <a:t>Idee: Verändere </a:t>
            </a:r>
            <a:r>
              <a:rPr lang="de-DE" dirty="0" err="1">
                <a:sym typeface="Wingdings" pitchFamily="2" charset="2"/>
              </a:rPr>
              <a:t>make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files</a:t>
            </a:r>
            <a:r>
              <a:rPr lang="de-DE" dirty="0">
                <a:sym typeface="Wingdings" pitchFamily="2" charset="2"/>
              </a:rPr>
              <a:t> und </a:t>
            </a:r>
            <a:r>
              <a:rPr lang="de-DE" dirty="0" err="1">
                <a:sym typeface="Wingdings" pitchFamily="2" charset="2"/>
              </a:rPr>
              <a:t>build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scripte</a:t>
            </a:r>
            <a:r>
              <a:rPr lang="de-DE" dirty="0">
                <a:sym typeface="Wingdings" pitchFamily="2" charset="2"/>
              </a:rPr>
              <a:t> in release </a:t>
            </a:r>
            <a:r>
              <a:rPr lang="de-DE" dirty="0" err="1">
                <a:sym typeface="Wingdings" pitchFamily="2" charset="2"/>
              </a:rPr>
              <a:t>tarballs</a:t>
            </a:r>
            <a:endParaRPr lang="de-DE" dirty="0">
              <a:sym typeface="Wingdings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0" dirty="0">
                <a:sym typeface="Wingdings" pitchFamily="2" charset="2"/>
              </a:rPr>
              <a:t>Grün: von GitHub generiert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0" dirty="0">
                <a:sym typeface="Wingdings" pitchFamily="2" charset="2"/>
              </a:rPr>
              <a:t>Rot: von den </a:t>
            </a:r>
            <a:r>
              <a:rPr lang="de-DE" b="0" dirty="0" err="1">
                <a:sym typeface="Wingdings" pitchFamily="2" charset="2"/>
              </a:rPr>
              <a:t>Maintainern</a:t>
            </a:r>
            <a:r>
              <a:rPr lang="de-DE" b="0" dirty="0">
                <a:sym typeface="Wingdings" pitchFamily="2" charset="2"/>
              </a:rPr>
              <a:t> erstellt (normalerweise automatisiert)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149DAF52-312E-DE85-5E33-BCD4F1D59311}"/>
              </a:ext>
            </a:extLst>
          </p:cNvPr>
          <p:cNvSpPr txBox="1"/>
          <p:nvPr/>
        </p:nvSpPr>
        <p:spPr>
          <a:xfrm>
            <a:off x="1678781" y="5913437"/>
            <a:ext cx="30179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/>
              <a:t>[https://</a:t>
            </a:r>
            <a:r>
              <a:rPr lang="de-DE" sz="800" dirty="0" err="1"/>
              <a:t>github.com</a:t>
            </a:r>
            <a:r>
              <a:rPr lang="de-DE" sz="800" dirty="0"/>
              <a:t>/</a:t>
            </a:r>
            <a:r>
              <a:rPr lang="de-DE" sz="800" dirty="0" err="1"/>
              <a:t>tukaani</a:t>
            </a:r>
            <a:r>
              <a:rPr lang="de-DE" sz="800" dirty="0"/>
              <a:t>-project/</a:t>
            </a:r>
            <a:r>
              <a:rPr lang="de-DE" sz="800" dirty="0" err="1"/>
              <a:t>xz</a:t>
            </a:r>
            <a:r>
              <a:rPr lang="de-DE" sz="800" dirty="0"/>
              <a:t>/</a:t>
            </a:r>
            <a:r>
              <a:rPr lang="de-DE" sz="800" dirty="0" err="1"/>
              <a:t>releases</a:t>
            </a:r>
            <a:r>
              <a:rPr lang="de-DE" sz="800" dirty="0"/>
              <a:t>/tag/v5.6.2]</a:t>
            </a:r>
          </a:p>
        </p:txBody>
      </p:sp>
    </p:spTree>
    <p:extLst>
      <p:ext uri="{BB962C8B-B14F-4D97-AF65-F5344CB8AC3E}">
        <p14:creationId xmlns:p14="http://schemas.microsoft.com/office/powerpoint/2010/main" val="38371905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032B0EE-D79E-1F42-4046-DEF1335F5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Übersicht </a:t>
            </a:r>
            <a:r>
              <a:rPr lang="de-DE" dirty="0" err="1"/>
              <a:t>build</a:t>
            </a:r>
            <a:r>
              <a:rPr lang="de-DE" dirty="0"/>
              <a:t> </a:t>
            </a:r>
            <a:r>
              <a:rPr lang="de-DE" dirty="0" err="1"/>
              <a:t>script</a:t>
            </a:r>
            <a:endParaRPr lang="de-DE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71D2BE77-3E3D-CD56-2041-0A009DC9998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74713" y="1484313"/>
            <a:ext cx="7888287" cy="3151187"/>
          </a:xfrm>
        </p:spPr>
        <p:txBody>
          <a:bodyPr/>
          <a:lstStyle/>
          <a:p>
            <a:r>
              <a:rPr lang="de-DE" dirty="0"/>
              <a:t>build-to-host.m4: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0" dirty="0"/>
              <a:t>.m4 Dateien enthalten </a:t>
            </a:r>
            <a:r>
              <a:rPr lang="de-DE" b="0" dirty="0" err="1"/>
              <a:t>macros</a:t>
            </a:r>
            <a:endParaRPr lang="de-DE" b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0" dirty="0"/>
              <a:t>Funktion: Ersetze ”_“ mit ”-” in bad-3-1corrupt_lzma2.xz</a:t>
            </a:r>
          </a:p>
          <a:p>
            <a:r>
              <a:rPr lang="de-DE" dirty="0"/>
              <a:t>bad-3-1corrupt_lzma2.xz: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0" dirty="0"/>
              <a:t>Testdatei für </a:t>
            </a:r>
            <a:r>
              <a:rPr lang="de-DE" b="0" dirty="0" err="1"/>
              <a:t>xz</a:t>
            </a:r>
            <a:r>
              <a:rPr lang="de-DE" b="0" dirty="0"/>
              <a:t> </a:t>
            </a:r>
            <a:r>
              <a:rPr lang="de-DE" b="0" dirty="0" err="1"/>
              <a:t>utils</a:t>
            </a:r>
            <a:r>
              <a:rPr lang="de-DE" b="0" dirty="0"/>
              <a:t> Kompressionsalgorithmen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0" dirty="0"/>
              <a:t>Nicht entpackbar (</a:t>
            </a:r>
            <a:r>
              <a:rPr lang="de-DE" b="0" dirty="0" err="1"/>
              <a:t>corrupt</a:t>
            </a:r>
            <a:r>
              <a:rPr lang="de-DE" b="0" dirty="0"/>
              <a:t>) – kann in valide .</a:t>
            </a:r>
            <a:r>
              <a:rPr lang="de-DE" b="0" dirty="0" err="1"/>
              <a:t>xz</a:t>
            </a:r>
            <a:r>
              <a:rPr lang="de-DE" b="0" dirty="0"/>
              <a:t> Datei umgewandelt werden</a:t>
            </a:r>
          </a:p>
          <a:p>
            <a:r>
              <a:rPr lang="de-DE" b="0" dirty="0">
                <a:sym typeface="Wingdings" pitchFamily="2" charset="2"/>
              </a:rPr>
              <a:t> 1. </a:t>
            </a:r>
            <a:r>
              <a:rPr lang="de-DE" b="0" dirty="0"/>
              <a:t>bash </a:t>
            </a:r>
            <a:r>
              <a:rPr lang="de-DE" b="0" dirty="0" err="1"/>
              <a:t>script</a:t>
            </a:r>
            <a:endParaRPr lang="de-DE" b="0" dirty="0"/>
          </a:p>
          <a:p>
            <a:r>
              <a:rPr lang="de-DE" dirty="0" err="1"/>
              <a:t>good-large_compressed.lzma</a:t>
            </a:r>
            <a:r>
              <a:rPr lang="de-DE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0" dirty="0"/>
              <a:t>Testdatei für </a:t>
            </a:r>
            <a:r>
              <a:rPr lang="de-DE" b="0" dirty="0" err="1"/>
              <a:t>xz</a:t>
            </a:r>
            <a:r>
              <a:rPr lang="de-DE" b="0" dirty="0"/>
              <a:t> </a:t>
            </a:r>
            <a:r>
              <a:rPr lang="de-DE" b="0" dirty="0" err="1"/>
              <a:t>utils</a:t>
            </a:r>
            <a:r>
              <a:rPr lang="de-DE" b="0" dirty="0"/>
              <a:t> Kompressionsalgorithmen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0" dirty="0"/>
              <a:t>Enthält Abschnitte mit hoher Entropie (Binärdaten) und niedriger</a:t>
            </a:r>
          </a:p>
        </p:txBody>
      </p:sp>
      <p:pic>
        <p:nvPicPr>
          <p:cNvPr id="13" name="Grafik 12" descr="Ein Bild, das Muster, Stoff, Grau, Textilfaser enthält.&#10;&#10;Automatisch generierte Beschreibung">
            <a:extLst>
              <a:ext uri="{FF2B5EF4-FFF2-40B4-BE49-F238E27FC236}">
                <a16:creationId xmlns:a16="http://schemas.microsoft.com/office/drawing/2014/main" id="{7730F3CD-F21E-16F3-7E0E-E3561F6737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712" y="4787899"/>
            <a:ext cx="3319459" cy="1041399"/>
          </a:xfrm>
          <a:prstGeom prst="rect">
            <a:avLst/>
          </a:prstGeom>
        </p:spPr>
      </p:pic>
      <p:pic>
        <p:nvPicPr>
          <p:cNvPr id="16" name="Bildplatzhalter 15">
            <a:extLst>
              <a:ext uri="{FF2B5EF4-FFF2-40B4-BE49-F238E27FC236}">
                <a16:creationId xmlns:a16="http://schemas.microsoft.com/office/drawing/2014/main" id="{528C12B0-DA98-7599-D4A5-DF2EE75FC6F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l="-28532" r="-28532"/>
          <a:stretch/>
        </p:blipFill>
        <p:spPr>
          <a:prstGeom prst="rect">
            <a:avLst/>
          </a:prstGeom>
        </p:spPr>
      </p:pic>
      <p:sp>
        <p:nvSpPr>
          <p:cNvPr id="17" name="Textfeld 16">
            <a:extLst>
              <a:ext uri="{FF2B5EF4-FFF2-40B4-BE49-F238E27FC236}">
                <a16:creationId xmlns:a16="http://schemas.microsoft.com/office/drawing/2014/main" id="{555397D6-819F-6A43-A82A-52302E9EFD2B}"/>
              </a:ext>
            </a:extLst>
          </p:cNvPr>
          <p:cNvSpPr txBox="1"/>
          <p:nvPr/>
        </p:nvSpPr>
        <p:spPr>
          <a:xfrm>
            <a:off x="874713" y="5842000"/>
            <a:ext cx="339883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/>
              <a:t>[https://</a:t>
            </a:r>
            <a:r>
              <a:rPr lang="de-DE" sz="800" dirty="0" err="1"/>
              <a:t>gynvael.coldwind.pl</a:t>
            </a:r>
            <a:r>
              <a:rPr lang="de-DE" sz="800" dirty="0"/>
              <a:t>/</a:t>
            </a:r>
            <a:r>
              <a:rPr lang="de-DE" sz="800" dirty="0" err="1"/>
              <a:t>img</a:t>
            </a:r>
            <a:r>
              <a:rPr lang="de-DE" sz="800" dirty="0"/>
              <a:t>/</a:t>
            </a:r>
            <a:r>
              <a:rPr lang="de-DE" sz="800" dirty="0" err="1"/>
              <a:t>good-large_compressed.data.png</a:t>
            </a:r>
            <a:r>
              <a:rPr lang="de-DE" sz="800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954181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032B0EE-D79E-1F42-4046-DEF1335F5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Übersicht </a:t>
            </a:r>
            <a:r>
              <a:rPr lang="de-DE" dirty="0" err="1"/>
              <a:t>build</a:t>
            </a:r>
            <a:r>
              <a:rPr lang="de-DE" dirty="0"/>
              <a:t> </a:t>
            </a:r>
            <a:r>
              <a:rPr lang="de-DE" dirty="0" err="1"/>
              <a:t>script</a:t>
            </a:r>
            <a:endParaRPr lang="de-DE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71D2BE77-3E3D-CD56-2041-0A009DC9998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74713" y="1484313"/>
            <a:ext cx="7685087" cy="3151187"/>
          </a:xfrm>
        </p:spPr>
        <p:txBody>
          <a:bodyPr/>
          <a:lstStyle/>
          <a:p>
            <a:r>
              <a:rPr lang="de-DE" dirty="0"/>
              <a:t>bad-3-1corrupt_lzma2.xz: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0" dirty="0"/>
              <a:t>Testdatei für </a:t>
            </a:r>
            <a:r>
              <a:rPr lang="de-DE" b="0" dirty="0" err="1"/>
              <a:t>xz</a:t>
            </a:r>
            <a:r>
              <a:rPr lang="de-DE" b="0" dirty="0"/>
              <a:t> </a:t>
            </a:r>
            <a:r>
              <a:rPr lang="de-DE" b="0" dirty="0" err="1"/>
              <a:t>utils</a:t>
            </a:r>
            <a:r>
              <a:rPr lang="de-DE" b="0" dirty="0"/>
              <a:t> Kompressionsalgorithmen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0" dirty="0"/>
              <a:t>Nicht entpackbar (</a:t>
            </a:r>
            <a:r>
              <a:rPr lang="de-DE" b="0" dirty="0" err="1"/>
              <a:t>corrupt</a:t>
            </a:r>
            <a:r>
              <a:rPr lang="de-DE" b="0" dirty="0"/>
              <a:t>) – kann in valide .</a:t>
            </a:r>
            <a:r>
              <a:rPr lang="de-DE" b="0" dirty="0" err="1"/>
              <a:t>xz</a:t>
            </a:r>
            <a:r>
              <a:rPr lang="de-DE" b="0" dirty="0"/>
              <a:t> Datei umgewandelt werden</a:t>
            </a:r>
          </a:p>
          <a:p>
            <a:r>
              <a:rPr lang="de-DE" b="0" dirty="0">
                <a:sym typeface="Wingdings" pitchFamily="2" charset="2"/>
              </a:rPr>
              <a:t> 1. </a:t>
            </a:r>
            <a:r>
              <a:rPr lang="de-DE" b="0" dirty="0"/>
              <a:t>bash </a:t>
            </a:r>
            <a:r>
              <a:rPr lang="de-DE" b="0" dirty="0" err="1"/>
              <a:t>script</a:t>
            </a:r>
            <a:endParaRPr lang="de-DE" b="0" dirty="0"/>
          </a:p>
          <a:p>
            <a:r>
              <a:rPr lang="de-DE" dirty="0" err="1"/>
              <a:t>good-large_compressed.lzma</a:t>
            </a:r>
            <a:r>
              <a:rPr lang="de-DE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0" dirty="0"/>
              <a:t>Testdatei für </a:t>
            </a:r>
            <a:r>
              <a:rPr lang="de-DE" b="0" dirty="0" err="1"/>
              <a:t>xz</a:t>
            </a:r>
            <a:r>
              <a:rPr lang="de-DE" b="0" dirty="0"/>
              <a:t> </a:t>
            </a:r>
            <a:r>
              <a:rPr lang="de-DE" b="0" dirty="0" err="1"/>
              <a:t>utils</a:t>
            </a:r>
            <a:r>
              <a:rPr lang="de-DE" b="0" dirty="0"/>
              <a:t> Kompressionsalgorithmen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0" dirty="0"/>
              <a:t>Enthält Abschnitte mit hoher Entropie (Binärdaten) und niedriger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0" dirty="0"/>
              <a:t>Bash </a:t>
            </a:r>
            <a:r>
              <a:rPr lang="de-DE" b="0" dirty="0" err="1"/>
              <a:t>script</a:t>
            </a:r>
            <a:r>
              <a:rPr lang="de-DE" b="0" dirty="0"/>
              <a:t> aus bad-3-1corrupt_lzma2.xz entfernt Abschnitte niedriger Entropie</a:t>
            </a:r>
          </a:p>
          <a:p>
            <a:r>
              <a:rPr lang="de-DE" b="0" dirty="0">
                <a:sym typeface="Wingdings" pitchFamily="2" charset="2"/>
              </a:rPr>
              <a:t> 2. bash </a:t>
            </a:r>
            <a:r>
              <a:rPr lang="de-DE" b="0" dirty="0" err="1">
                <a:sym typeface="Wingdings" pitchFamily="2" charset="2"/>
              </a:rPr>
              <a:t>script</a:t>
            </a:r>
            <a:r>
              <a:rPr lang="de-DE" b="0" dirty="0">
                <a:sym typeface="Wingdings" pitchFamily="2" charset="2"/>
              </a:rPr>
              <a:t> + Binärdaten</a:t>
            </a:r>
            <a:endParaRPr lang="de-DE" b="0" dirty="0"/>
          </a:p>
        </p:txBody>
      </p:sp>
      <p:pic>
        <p:nvPicPr>
          <p:cNvPr id="13" name="Grafik 12" descr="Ein Bild, das Muster, Stoff, Grau, Textilfaser enthält.&#10;&#10;Automatisch generierte Beschreibung">
            <a:extLst>
              <a:ext uri="{FF2B5EF4-FFF2-40B4-BE49-F238E27FC236}">
                <a16:creationId xmlns:a16="http://schemas.microsoft.com/office/drawing/2014/main" id="{7730F3CD-F21E-16F3-7E0E-E3561F6737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712" y="4787899"/>
            <a:ext cx="3319459" cy="1041399"/>
          </a:xfrm>
          <a:prstGeom prst="rect">
            <a:avLst/>
          </a:prstGeom>
        </p:spPr>
      </p:pic>
      <p:pic>
        <p:nvPicPr>
          <p:cNvPr id="4" name="Grafik 3" descr="Ein Bild, das Grau, Teppich, Gelände, Stoff enthält.&#10;&#10;Automatisch generierte Beschreibung">
            <a:extLst>
              <a:ext uri="{FF2B5EF4-FFF2-40B4-BE49-F238E27FC236}">
                <a16:creationId xmlns:a16="http://schemas.microsoft.com/office/drawing/2014/main" id="{D0CFC41D-50CF-8B01-6FA9-7B24CCFE26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8255" y="4787899"/>
            <a:ext cx="2133600" cy="1042369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4433D192-980F-AEA4-31FF-9EA6B7838674}"/>
              </a:ext>
            </a:extLst>
          </p:cNvPr>
          <p:cNvSpPr txBox="1"/>
          <p:nvPr/>
        </p:nvSpPr>
        <p:spPr>
          <a:xfrm>
            <a:off x="4416420" y="5077765"/>
            <a:ext cx="5000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>
                <a:sym typeface="Wingdings" pitchFamily="2" charset="2"/>
              </a:rPr>
              <a:t></a:t>
            </a:r>
            <a:endParaRPr lang="de-DE" sz="2400" dirty="0"/>
          </a:p>
        </p:txBody>
      </p:sp>
      <p:pic>
        <p:nvPicPr>
          <p:cNvPr id="10" name="Bildplatzhalter 9">
            <a:extLst>
              <a:ext uri="{FF2B5EF4-FFF2-40B4-BE49-F238E27FC236}">
                <a16:creationId xmlns:a16="http://schemas.microsoft.com/office/drawing/2014/main" id="{B8779587-891C-C121-2591-5BF181D5EBE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4"/>
          <a:srcRect l="-28532" r="-28532"/>
          <a:stretch/>
        </p:blipFill>
        <p:spPr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55E9D32D-AA63-AD97-95B2-C46D621EF23A}"/>
              </a:ext>
            </a:extLst>
          </p:cNvPr>
          <p:cNvSpPr txBox="1"/>
          <p:nvPr/>
        </p:nvSpPr>
        <p:spPr>
          <a:xfrm>
            <a:off x="874712" y="5873975"/>
            <a:ext cx="339883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/>
              <a:t>[https://</a:t>
            </a:r>
            <a:r>
              <a:rPr lang="de-DE" sz="800" dirty="0" err="1"/>
              <a:t>gynvael.coldwind.pl</a:t>
            </a:r>
            <a:r>
              <a:rPr lang="de-DE" sz="800" dirty="0"/>
              <a:t>/</a:t>
            </a:r>
            <a:r>
              <a:rPr lang="de-DE" sz="800" dirty="0" err="1"/>
              <a:t>img</a:t>
            </a:r>
            <a:r>
              <a:rPr lang="de-DE" sz="800" dirty="0"/>
              <a:t>/</a:t>
            </a:r>
            <a:r>
              <a:rPr lang="de-DE" sz="800" dirty="0" err="1"/>
              <a:t>good-large_compressed.data.png</a:t>
            </a:r>
            <a:r>
              <a:rPr lang="de-DE" sz="800" dirty="0"/>
              <a:t>]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A317A354-1CC5-5589-8A47-C5DF1D6AEE2F}"/>
              </a:ext>
            </a:extLst>
          </p:cNvPr>
          <p:cNvSpPr txBox="1"/>
          <p:nvPr/>
        </p:nvSpPr>
        <p:spPr>
          <a:xfrm>
            <a:off x="5098255" y="5873976"/>
            <a:ext cx="297259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/>
              <a:t>[https://</a:t>
            </a:r>
            <a:r>
              <a:rPr lang="de-DE" sz="800" dirty="0" err="1"/>
              <a:t>gynvael.coldwind.pl</a:t>
            </a:r>
            <a:r>
              <a:rPr lang="de-DE" sz="800" dirty="0"/>
              <a:t>/</a:t>
            </a:r>
            <a:r>
              <a:rPr lang="de-DE" sz="800" dirty="0" err="1"/>
              <a:t>img</a:t>
            </a:r>
            <a:r>
              <a:rPr lang="de-DE" sz="800" dirty="0"/>
              <a:t>/stage1_carved.data.png]</a:t>
            </a:r>
          </a:p>
        </p:txBody>
      </p:sp>
    </p:spTree>
    <p:extLst>
      <p:ext uri="{BB962C8B-B14F-4D97-AF65-F5344CB8AC3E}">
        <p14:creationId xmlns:p14="http://schemas.microsoft.com/office/powerpoint/2010/main" val="1262097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032B0EE-D79E-1F42-4046-DEF1335F5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Übersicht </a:t>
            </a:r>
            <a:r>
              <a:rPr lang="de-DE" dirty="0" err="1"/>
              <a:t>build</a:t>
            </a:r>
            <a:r>
              <a:rPr lang="de-DE" dirty="0"/>
              <a:t> </a:t>
            </a:r>
            <a:r>
              <a:rPr lang="de-DE" dirty="0" err="1"/>
              <a:t>script</a:t>
            </a:r>
            <a:endParaRPr lang="de-DE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71D2BE77-3E3D-CD56-2041-0A009DC9998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74713" y="1484313"/>
            <a:ext cx="7685087" cy="4344985"/>
          </a:xfrm>
        </p:spPr>
        <p:txBody>
          <a:bodyPr/>
          <a:lstStyle/>
          <a:p>
            <a:r>
              <a:rPr lang="de-DE" dirty="0" err="1"/>
              <a:t>good-large_compressed.lzma</a:t>
            </a:r>
            <a:r>
              <a:rPr lang="de-DE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0" dirty="0"/>
              <a:t>Testdatei für </a:t>
            </a:r>
            <a:r>
              <a:rPr lang="de-DE" b="0" dirty="0" err="1"/>
              <a:t>xz</a:t>
            </a:r>
            <a:r>
              <a:rPr lang="de-DE" b="0" dirty="0"/>
              <a:t> </a:t>
            </a:r>
            <a:r>
              <a:rPr lang="de-DE" b="0" dirty="0" err="1"/>
              <a:t>utils</a:t>
            </a:r>
            <a:r>
              <a:rPr lang="de-DE" b="0" dirty="0"/>
              <a:t> Kompressionsalgorithmen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0" dirty="0"/>
              <a:t>Enthält Abschnitte mit hoher Entropie (Binärdaten) und niedriger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0" dirty="0"/>
              <a:t>Bash </a:t>
            </a:r>
            <a:r>
              <a:rPr lang="de-DE" b="0" dirty="0" err="1"/>
              <a:t>script</a:t>
            </a:r>
            <a:r>
              <a:rPr lang="de-DE" b="0" dirty="0"/>
              <a:t> aus bad-3-1corrupt_lzma2.xz entfernt Abschnitte niedriger Entropie</a:t>
            </a:r>
          </a:p>
          <a:p>
            <a:pPr marL="285750" indent="-285750">
              <a:buFont typeface="Wingdings" pitchFamily="2" charset="2"/>
              <a:buChar char="è"/>
            </a:pPr>
            <a:r>
              <a:rPr lang="de-DE" b="0" dirty="0">
                <a:sym typeface="Wingdings" pitchFamily="2" charset="2"/>
              </a:rPr>
              <a:t>2. bash </a:t>
            </a:r>
            <a:r>
              <a:rPr lang="de-DE" b="0" dirty="0" err="1">
                <a:sym typeface="Wingdings" pitchFamily="2" charset="2"/>
              </a:rPr>
              <a:t>script</a:t>
            </a:r>
            <a:r>
              <a:rPr lang="de-DE" b="0" dirty="0">
                <a:sym typeface="Wingdings" pitchFamily="2" charset="2"/>
              </a:rPr>
              <a:t> + Binärdaten</a:t>
            </a:r>
          </a:p>
          <a:p>
            <a:pPr marL="285750" indent="-285750">
              <a:buFont typeface="Wingdings" pitchFamily="2" charset="2"/>
              <a:buChar char="è"/>
            </a:pPr>
            <a:endParaRPr lang="de-DE" b="0" dirty="0">
              <a:sym typeface="Wingdings" pitchFamily="2" charset="2"/>
            </a:endParaRPr>
          </a:p>
          <a:p>
            <a:r>
              <a:rPr lang="de-DE" dirty="0">
                <a:sym typeface="Wingdings" pitchFamily="2" charset="2"/>
              </a:rPr>
              <a:t>2. Bash </a:t>
            </a:r>
            <a:r>
              <a:rPr lang="de-DE" dirty="0" err="1">
                <a:sym typeface="Wingdings" pitchFamily="2" charset="2"/>
              </a:rPr>
              <a:t>script</a:t>
            </a:r>
            <a:r>
              <a:rPr lang="de-DE" dirty="0">
                <a:sym typeface="Wingdings" pitchFamily="2" charset="2"/>
              </a:rPr>
              <a:t> entschlüsselt und extrahiert die Binärdaten</a:t>
            </a:r>
          </a:p>
          <a:p>
            <a:r>
              <a:rPr lang="de-DE" b="0" dirty="0">
                <a:sym typeface="Wingdings" pitchFamily="2" charset="2"/>
              </a:rPr>
              <a:t> liblzma_la-crc64-fast.o</a:t>
            </a:r>
            <a:endParaRPr lang="de-DE" b="0" dirty="0"/>
          </a:p>
        </p:txBody>
      </p:sp>
      <p:pic>
        <p:nvPicPr>
          <p:cNvPr id="8" name="Bildplatzhalter 7">
            <a:extLst>
              <a:ext uri="{FF2B5EF4-FFF2-40B4-BE49-F238E27FC236}">
                <a16:creationId xmlns:a16="http://schemas.microsoft.com/office/drawing/2014/main" id="{CA05FE2F-EA5C-6F8E-D81C-4F147EE1FAD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-28532" r="-28532"/>
          <a:stretch/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8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C9F155E-D5F9-E5EA-DECA-B507867872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xz</a:t>
            </a:r>
            <a:r>
              <a:rPr lang="de-DE" dirty="0"/>
              <a:t> </a:t>
            </a:r>
            <a:r>
              <a:rPr lang="de-DE" dirty="0" err="1"/>
              <a:t>utils</a:t>
            </a:r>
            <a:endParaRPr lang="de-DE" dirty="0"/>
          </a:p>
        </p:txBody>
      </p:sp>
      <p:pic>
        <p:nvPicPr>
          <p:cNvPr id="7" name="Bildplatzhalter 6">
            <a:extLst>
              <a:ext uri="{FF2B5EF4-FFF2-40B4-BE49-F238E27FC236}">
                <a16:creationId xmlns:a16="http://schemas.microsoft.com/office/drawing/2014/main" id="{BEE02EF2-DE53-B677-DB3B-89C7CC230216}"/>
              </a:ext>
            </a:extLst>
          </p:cNvPr>
          <p:cNvPicPr>
            <a:picLocks noGrp="1"/>
          </p:cNvPicPr>
          <p:nvPr>
            <p:ph type="pic" sz="quarter" idx="13"/>
          </p:nvPr>
        </p:nvPicPr>
        <p:blipFill>
          <a:blip r:embed="rId4"/>
          <a:srcRect l="251" r="251"/>
          <a:stretch/>
        </p:blipFill>
        <p:spPr>
          <a:xfrm>
            <a:off x="8070848" y="1484313"/>
            <a:ext cx="3394443" cy="4357687"/>
          </a:xfr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2DABBED-D3F4-F25F-99A7-68F3441FEC54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Bibliothek für verlustfreie Kompression in Linux</a:t>
            </a:r>
          </a:p>
          <a:p>
            <a:pPr marL="537750" lvl="2" indent="-285750">
              <a:buFont typeface="Arial" panose="020B0604020202020204" pitchFamily="34" charset="0"/>
              <a:buChar char="•"/>
            </a:pPr>
            <a:r>
              <a:rPr lang="de-DE" dirty="0"/>
              <a:t>Basiert auf Lempel-Ziv-Markow-Algorithmus (LZMA)</a:t>
            </a:r>
          </a:p>
          <a:p>
            <a:pPr marL="537750" lvl="2" indent="-285750">
              <a:buFont typeface="Arial" panose="020B0604020202020204" pitchFamily="34" charset="0"/>
              <a:buChar char="•"/>
            </a:pPr>
            <a:r>
              <a:rPr lang="de-DE" dirty="0" err="1"/>
              <a:t>xz</a:t>
            </a:r>
            <a:r>
              <a:rPr lang="de-DE" dirty="0"/>
              <a:t>: Kommandozeilenprogramm</a:t>
            </a:r>
          </a:p>
          <a:p>
            <a:pPr marL="537750" lvl="2" indent="-285750">
              <a:buFont typeface="Arial" panose="020B0604020202020204" pitchFamily="34" charset="0"/>
              <a:buChar char="•"/>
            </a:pPr>
            <a:r>
              <a:rPr lang="de-DE" dirty="0" err="1"/>
              <a:t>liblzma</a:t>
            </a:r>
            <a:r>
              <a:rPr lang="de-DE" dirty="0"/>
              <a:t>:  Programmbibliothek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Entwickelt von </a:t>
            </a:r>
            <a:r>
              <a:rPr lang="de-DE" u="sng" dirty="0"/>
              <a:t>Lasse Collin</a:t>
            </a:r>
            <a:r>
              <a:rPr lang="de-DE" dirty="0"/>
              <a:t> als open source Projekt</a:t>
            </a:r>
            <a:endParaRPr lang="de-DE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Verfügbar in vielen Linux Distributionen</a:t>
            </a:r>
          </a:p>
          <a:p>
            <a:pPr marL="537750" lvl="2" indent="-285750">
              <a:buFont typeface="Arial" panose="020B0604020202020204" pitchFamily="34" charset="0"/>
              <a:buChar char="•"/>
            </a:pPr>
            <a:r>
              <a:rPr lang="de-DE" dirty="0"/>
              <a:t>Debian</a:t>
            </a:r>
          </a:p>
          <a:p>
            <a:pPr marL="537750" lvl="2" indent="-285750">
              <a:buFont typeface="Arial" panose="020B0604020202020204" pitchFamily="34" charset="0"/>
              <a:buChar char="•"/>
            </a:pPr>
            <a:r>
              <a:rPr lang="de-DE" dirty="0"/>
              <a:t>Ubuntu</a:t>
            </a:r>
          </a:p>
          <a:p>
            <a:pPr marL="537750" lvl="2" indent="-285750">
              <a:buFont typeface="Arial" panose="020B0604020202020204" pitchFamily="34" charset="0"/>
              <a:buChar char="•"/>
            </a:pPr>
            <a:r>
              <a:rPr lang="de-DE" dirty="0" err="1"/>
              <a:t>openSUSE</a:t>
            </a:r>
            <a:endParaRPr lang="de-DE" dirty="0"/>
          </a:p>
          <a:p>
            <a:pPr marL="537750" lvl="2" indent="-285750">
              <a:buFont typeface="Arial" panose="020B0604020202020204" pitchFamily="34" charset="0"/>
              <a:buChar char="•"/>
            </a:pPr>
            <a:r>
              <a:rPr lang="de-DE" dirty="0" err="1"/>
              <a:t>Red</a:t>
            </a:r>
            <a:r>
              <a:rPr lang="de-DE" dirty="0"/>
              <a:t> Hat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de-DE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F13FC0E1-449F-63F9-7FF1-23EE4D4A9AB5}"/>
              </a:ext>
            </a:extLst>
          </p:cNvPr>
          <p:cNvSpPr txBox="1"/>
          <p:nvPr/>
        </p:nvSpPr>
        <p:spPr>
          <a:xfrm>
            <a:off x="7156450" y="5913894"/>
            <a:ext cx="48820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/>
              <a:t>[https://</a:t>
            </a:r>
            <a:r>
              <a:rPr lang="de-DE" sz="800" dirty="0" err="1"/>
              <a:t>www.reddit.com</a:t>
            </a:r>
            <a:r>
              <a:rPr lang="de-DE" sz="800" dirty="0"/>
              <a:t>/</a:t>
            </a:r>
            <a:r>
              <a:rPr lang="de-DE" sz="800" dirty="0" err="1"/>
              <a:t>r</a:t>
            </a:r>
            <a:r>
              <a:rPr lang="de-DE" sz="800" dirty="0"/>
              <a:t>/</a:t>
            </a:r>
            <a:r>
              <a:rPr lang="de-DE" sz="800" dirty="0" err="1"/>
              <a:t>ProgrammerHumor</a:t>
            </a:r>
            <a:r>
              <a:rPr lang="de-DE" sz="800" dirty="0"/>
              <a:t>/</a:t>
            </a:r>
            <a:r>
              <a:rPr lang="de-DE" sz="800" dirty="0" err="1"/>
              <a:t>comments</a:t>
            </a:r>
            <a:r>
              <a:rPr lang="de-DE" sz="800" dirty="0"/>
              <a:t>/l2jonu/we_should_all_set_aside_2_a_week_to_help_keep/#</a:t>
            </a:r>
            <a:r>
              <a:rPr lang="de-DE" sz="800" dirty="0" err="1"/>
              <a:t>lightbox</a:t>
            </a:r>
            <a:r>
              <a:rPr lang="de-DE" sz="800" dirty="0"/>
              <a:t>]</a:t>
            </a:r>
          </a:p>
        </p:txBody>
      </p:sp>
      <p:pic>
        <p:nvPicPr>
          <p:cNvPr id="59" name="Audio 58">
            <a:extLst>
              <a:ext uri="{FF2B5EF4-FFF2-40B4-BE49-F238E27FC236}">
                <a16:creationId xmlns:a16="http://schemas.microsoft.com/office/drawing/2014/main" id="{B7629EB4-9C4A-B638-D9BC-19478C68C8B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725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218"/>
    </mc:Choice>
    <mc:Fallback xmlns="">
      <p:transition spd="slow" advTm="302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9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3E64874-0DF3-4FF0-645E-7F1863EE3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Zeitlicher Ablauf</a:t>
            </a:r>
          </a:p>
        </p:txBody>
      </p:sp>
      <p:graphicFrame>
        <p:nvGraphicFramePr>
          <p:cNvPr id="4" name="Inhaltsplatzhalter 3">
            <a:extLst>
              <a:ext uri="{FF2B5EF4-FFF2-40B4-BE49-F238E27FC236}">
                <a16:creationId xmlns:a16="http://schemas.microsoft.com/office/drawing/2014/main" id="{7BFBA283-F784-67CF-249A-0A6037B09B1C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2666094582"/>
              </p:ext>
            </p:extLst>
          </p:nvPr>
        </p:nvGraphicFramePr>
        <p:xfrm>
          <a:off x="874711" y="1484313"/>
          <a:ext cx="10580688" cy="43449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54" name="Audio 53">
            <a:extLst>
              <a:ext uri="{FF2B5EF4-FFF2-40B4-BE49-F238E27FC236}">
                <a16:creationId xmlns:a16="http://schemas.microsoft.com/office/drawing/2014/main" id="{66144D12-964D-3816-EEDA-4B4EDA8B71A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340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477"/>
    </mc:Choice>
    <mc:Fallback xmlns="">
      <p:transition spd="slow" advTm="114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DD04E88-50B0-40EF-A48C-40513EC22B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Jia Tan</a:t>
            </a:r>
          </a:p>
        </p:txBody>
      </p:sp>
      <p:pic>
        <p:nvPicPr>
          <p:cNvPr id="6" name="Bildplatzhalter 5" descr="Ein Bild, das Text, Screenshot, Grafikdesign, Grafiken enthält.&#10;&#10;Automatisch generierte Beschreibung">
            <a:extLst>
              <a:ext uri="{FF2B5EF4-FFF2-40B4-BE49-F238E27FC236}">
                <a16:creationId xmlns:a16="http://schemas.microsoft.com/office/drawing/2014/main" id="{E7307489-97FB-595B-B07F-0AAE3F2DCE7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4"/>
          <a:srcRect l="-33970" r="-33970"/>
          <a:stretch/>
        </p:blipFill>
        <p:spPr/>
      </p:pic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53C64BC-1425-3095-7970-875DEB74071E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GitHub Benutzer Account des Angreifers</a:t>
            </a:r>
          </a:p>
          <a:p>
            <a:pPr marL="537750" lvl="2" indent="-285750">
              <a:buFont typeface="Arial" panose="020B0604020202020204" pitchFamily="34" charset="0"/>
              <a:buChar char="•"/>
            </a:pPr>
            <a:r>
              <a:rPr lang="de-DE" dirty="0"/>
              <a:t>Erstellt im Januar 2021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b="1" dirty="0"/>
              <a:t>Vor dem Angriff </a:t>
            </a:r>
            <a:r>
              <a:rPr lang="de-DE" b="1" dirty="0" err="1"/>
              <a:t>commits</a:t>
            </a:r>
            <a:r>
              <a:rPr lang="de-DE" b="1" dirty="0"/>
              <a:t> in anderen open source Projekten (z.B. </a:t>
            </a:r>
            <a:r>
              <a:rPr lang="de-DE" b="1" dirty="0" err="1"/>
              <a:t>libarchive</a:t>
            </a:r>
            <a:r>
              <a:rPr lang="de-DE" b="1" dirty="0"/>
              <a:t>)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b="1" dirty="0"/>
              <a:t>Erster </a:t>
            </a:r>
            <a:r>
              <a:rPr lang="de-DE" b="1" dirty="0" err="1"/>
              <a:t>commit</a:t>
            </a:r>
            <a:r>
              <a:rPr lang="de-DE" b="1" dirty="0"/>
              <a:t> im </a:t>
            </a:r>
            <a:r>
              <a:rPr lang="de-DE" b="1" dirty="0" err="1"/>
              <a:t>xz</a:t>
            </a:r>
            <a:r>
              <a:rPr lang="de-DE" b="1" dirty="0"/>
              <a:t> </a:t>
            </a:r>
            <a:r>
              <a:rPr lang="de-DE" b="1" dirty="0" err="1"/>
              <a:t>utils</a:t>
            </a:r>
            <a:r>
              <a:rPr lang="de-DE" b="1" dirty="0"/>
              <a:t> </a:t>
            </a:r>
            <a:r>
              <a:rPr lang="de-DE" b="1" dirty="0" err="1"/>
              <a:t>Respository</a:t>
            </a:r>
            <a:r>
              <a:rPr lang="de-DE" b="1" dirty="0"/>
              <a:t> im Februar 2022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b="1" dirty="0"/>
              <a:t>Entwickelt an dem Projekt über 2 Jahre aktiv mit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b="1" dirty="0"/>
              <a:t>Wird ca. im Januar 2023 </a:t>
            </a:r>
            <a:r>
              <a:rPr lang="de-DE" b="1" dirty="0" err="1"/>
              <a:t>co-maintainer</a:t>
            </a:r>
            <a:r>
              <a:rPr lang="de-DE" b="1" dirty="0"/>
              <a:t> im </a:t>
            </a:r>
            <a:r>
              <a:rPr lang="de-DE" b="1" dirty="0" err="1"/>
              <a:t>xz</a:t>
            </a:r>
            <a:r>
              <a:rPr lang="de-DE" b="1" dirty="0"/>
              <a:t> </a:t>
            </a:r>
            <a:r>
              <a:rPr lang="de-DE" b="1" dirty="0" err="1"/>
              <a:t>utils</a:t>
            </a:r>
            <a:r>
              <a:rPr lang="de-DE" b="1" dirty="0"/>
              <a:t> Projekt</a:t>
            </a:r>
          </a:p>
          <a:p>
            <a:pPr marL="537750" lvl="2" indent="-285750">
              <a:buFont typeface="Arial" panose="020B0604020202020204" pitchFamily="34" charset="0"/>
              <a:buChar char="•"/>
            </a:pPr>
            <a:r>
              <a:rPr lang="de-DE" dirty="0"/>
              <a:t>Druck auf Hauptentwickler Lasse Collin durch andere Accounts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A6B75605-16D9-FEEC-F3D0-D7F389B883C3}"/>
              </a:ext>
            </a:extLst>
          </p:cNvPr>
          <p:cNvSpPr txBox="1"/>
          <p:nvPr/>
        </p:nvSpPr>
        <p:spPr>
          <a:xfrm>
            <a:off x="8763000" y="5913894"/>
            <a:ext cx="15095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/>
              <a:t>[https://</a:t>
            </a:r>
            <a:r>
              <a:rPr lang="de-DE" sz="800" dirty="0" err="1"/>
              <a:t>github.com</a:t>
            </a:r>
            <a:r>
              <a:rPr lang="de-DE" sz="800" dirty="0"/>
              <a:t>/JiaT75]</a:t>
            </a:r>
          </a:p>
        </p:txBody>
      </p:sp>
      <p:pic>
        <p:nvPicPr>
          <p:cNvPr id="46" name="Audio 45">
            <a:extLst>
              <a:ext uri="{FF2B5EF4-FFF2-40B4-BE49-F238E27FC236}">
                <a16:creationId xmlns:a16="http://schemas.microsoft.com/office/drawing/2014/main" id="{2E7B8E0E-576F-AFE1-301D-2C2F7C5E743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99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1824"/>
    </mc:Choice>
    <mc:Fallback xmlns="">
      <p:transition spd="slow" advTm="618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6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3E64874-0DF3-4FF0-645E-7F1863EE3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Zeitlicher Ablauf</a:t>
            </a:r>
          </a:p>
        </p:txBody>
      </p:sp>
      <p:graphicFrame>
        <p:nvGraphicFramePr>
          <p:cNvPr id="4" name="Inhaltsplatzhalter 3">
            <a:extLst>
              <a:ext uri="{FF2B5EF4-FFF2-40B4-BE49-F238E27FC236}">
                <a16:creationId xmlns:a16="http://schemas.microsoft.com/office/drawing/2014/main" id="{7BFBA283-F784-67CF-249A-0A6037B09B1C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582545518"/>
              </p:ext>
            </p:extLst>
          </p:nvPr>
        </p:nvGraphicFramePr>
        <p:xfrm>
          <a:off x="874711" y="1484313"/>
          <a:ext cx="10580688" cy="43449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51" name="Audio 50">
            <a:extLst>
              <a:ext uri="{FF2B5EF4-FFF2-40B4-BE49-F238E27FC236}">
                <a16:creationId xmlns:a16="http://schemas.microsoft.com/office/drawing/2014/main" id="{15319AD4-06A2-687A-0DA9-A15C05750DB2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57397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973"/>
    </mc:Choice>
    <mc:Fallback xmlns="">
      <p:transition spd="slow" advTm="659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A2F3BDD-65C2-F84E-9F38-B0A55466D70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62A56CE-26F2-9040-96FA-F2E86BA29A2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F45F92A-9A87-A649-87F1-544F2E5B01D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AD7384B-5F78-3D42-B973-41A7BCAE8CB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5F63EF0C-52A2-0346-96DD-79D2D1C3EEE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3FE9F8D-B850-F842-880F-09FA1231549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3C8DE5D-364B-A940-919F-A5BD611E042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A3B8B7F-B3E6-034D-8DDD-6573BA37050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4DE6F53-3287-7A49-9669-CE624570CC2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42B59CE-658B-A24B-A603-F57554B6870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12B66527-5E55-874E-B110-AC65986D8C4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5C3C9D26-1C17-0B41-B86C-A4336A128EC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58D67F9-BC7E-2443-97DB-8D44BB4F6DD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1"/>
                </p:tgtEl>
              </p:cMediaNode>
            </p:audio>
          </p:childTnLst>
        </p:cTn>
      </p:par>
    </p:tnLst>
    <p:bldLst>
      <p:bldGraphic spid="4" grpId="0" uiExpand="1">
        <p:bldSub>
          <a:bldDgm bld="one"/>
        </p:bldSub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7A44BE-1B92-5689-6A13-E50056486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Funktionsweise der Hintertür</a:t>
            </a:r>
          </a:p>
        </p:txBody>
      </p:sp>
      <p:pic>
        <p:nvPicPr>
          <p:cNvPr id="5" name="Bildplatzhalter 4">
            <a:extLst>
              <a:ext uri="{FF2B5EF4-FFF2-40B4-BE49-F238E27FC236}">
                <a16:creationId xmlns:a16="http://schemas.microsoft.com/office/drawing/2014/main" id="{CF7FBE96-8ED1-6BDF-39CA-691B86E61DD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4"/>
          <a:srcRect t="-24667" b="-24667"/>
          <a:stretch/>
        </p:blipFill>
        <p:spPr>
          <a:prstGeom prst="rect">
            <a:avLst/>
          </a:prstGeom>
        </p:spPr>
      </p:pic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B48AF02-4ABD-A027-5756-CE78A4E079F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de-DE" dirty="0"/>
              <a:t>Ziel: Remote code </a:t>
            </a:r>
            <a:r>
              <a:rPr lang="de-DE" dirty="0" err="1"/>
              <a:t>execution</a:t>
            </a:r>
            <a:r>
              <a:rPr lang="de-DE" dirty="0"/>
              <a:t> - ausführen von code auf einem Zielsystem mit </a:t>
            </a:r>
            <a:r>
              <a:rPr lang="de-DE" dirty="0" err="1"/>
              <a:t>sudo</a:t>
            </a:r>
            <a:r>
              <a:rPr lang="de-DE" dirty="0"/>
              <a:t> rechten</a:t>
            </a:r>
          </a:p>
          <a:p>
            <a:r>
              <a:rPr lang="de-DE" dirty="0"/>
              <a:t>Idee: Verändere den </a:t>
            </a:r>
            <a:r>
              <a:rPr lang="de-DE" dirty="0" err="1"/>
              <a:t>sshd</a:t>
            </a:r>
            <a:r>
              <a:rPr lang="de-DE" dirty="0"/>
              <a:t> (Secure Shell </a:t>
            </a:r>
            <a:r>
              <a:rPr lang="de-DE" dirty="0" err="1"/>
              <a:t>Deamon</a:t>
            </a:r>
            <a:r>
              <a:rPr lang="de-DE" dirty="0"/>
              <a:t>) Prozess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Vorteile:</a:t>
            </a:r>
          </a:p>
          <a:p>
            <a:pPr marL="537750" lvl="2" indent="-285750">
              <a:buFont typeface="Arial" panose="020B0604020202020204" pitchFamily="34" charset="0"/>
              <a:buChar char="•"/>
            </a:pPr>
            <a:r>
              <a:rPr lang="de-DE" dirty="0"/>
              <a:t>läuft auf vielen Rechnern, vor allem Servern</a:t>
            </a:r>
          </a:p>
          <a:p>
            <a:pPr marL="537750" lvl="2" indent="-285750">
              <a:buFont typeface="Arial" panose="020B0604020202020204" pitchFamily="34" charset="0"/>
              <a:buChar char="•"/>
            </a:pPr>
            <a:r>
              <a:rPr lang="de-DE" dirty="0"/>
              <a:t>hat erweiterte Rechte, um Befehle ausführen zu können</a:t>
            </a:r>
          </a:p>
          <a:p>
            <a:pPr marL="537750" lvl="2" indent="-285750">
              <a:buFont typeface="Arial" panose="020B0604020202020204" pitchFamily="34" charset="0"/>
              <a:buChar char="•"/>
            </a:pPr>
            <a:r>
              <a:rPr lang="de-DE" dirty="0"/>
              <a:t>ist über das Internet erreichbar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b="1" dirty="0"/>
              <a:t>Nachteil:</a:t>
            </a:r>
          </a:p>
          <a:p>
            <a:pPr marL="537750" lvl="2" indent="-285750">
              <a:buFont typeface="Arial" panose="020B0604020202020204" pitchFamily="34" charset="0"/>
              <a:buChar char="•"/>
            </a:pPr>
            <a:r>
              <a:rPr lang="de-DE" dirty="0"/>
              <a:t>Linux ist open source – jeder kann code auf Hintertüren prüfen</a:t>
            </a:r>
          </a:p>
        </p:txBody>
      </p:sp>
      <p:pic>
        <p:nvPicPr>
          <p:cNvPr id="75" name="Audio 74">
            <a:extLst>
              <a:ext uri="{FF2B5EF4-FFF2-40B4-BE49-F238E27FC236}">
                <a16:creationId xmlns:a16="http://schemas.microsoft.com/office/drawing/2014/main" id="{4DECB543-F614-0409-2698-0DE482FAABA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945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1552"/>
    </mc:Choice>
    <mc:Fallback xmlns="">
      <p:transition spd="slow" advTm="715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5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7A44BE-1B92-5689-6A13-E50056486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Problem: Wie kann das Verhalten von </a:t>
            </a:r>
            <a:r>
              <a:rPr lang="de-DE" dirty="0" err="1"/>
              <a:t>sshd</a:t>
            </a:r>
            <a:r>
              <a:rPr lang="de-DE" dirty="0"/>
              <a:t> verändert werden?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B48AF02-4ABD-A027-5756-CE78A4E079F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Idee: Moderne Software nutzt Bibliotheken</a:t>
            </a:r>
          </a:p>
          <a:p>
            <a:pPr marL="285750" indent="-285750">
              <a:buFont typeface="Wingdings" pitchFamily="2" charset="2"/>
              <a:buChar char="è"/>
            </a:pPr>
            <a:r>
              <a:rPr lang="de-DE" dirty="0">
                <a:sym typeface="Wingdings" pitchFamily="2" charset="2"/>
              </a:rPr>
              <a:t>Diese werden oft dynamisch verlinkt</a:t>
            </a:r>
          </a:p>
          <a:p>
            <a:pPr marL="537750" lvl="2" indent="-285750">
              <a:buFont typeface="Wingdings" pitchFamily="2" charset="2"/>
              <a:buChar char="è"/>
            </a:pPr>
            <a:r>
              <a:rPr lang="de-DE" dirty="0">
                <a:sym typeface="Wingdings" pitchFamily="2" charset="2"/>
              </a:rPr>
              <a:t>Manipuliere den Linker </a:t>
            </a:r>
          </a:p>
        </p:txBody>
      </p:sp>
      <p:pic>
        <p:nvPicPr>
          <p:cNvPr id="79" name="Audio 78">
            <a:extLst>
              <a:ext uri="{FF2B5EF4-FFF2-40B4-BE49-F238E27FC236}">
                <a16:creationId xmlns:a16="http://schemas.microsoft.com/office/drawing/2014/main" id="{9B7DD35D-10E5-6009-CA0B-0986C80F2A1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320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744"/>
    </mc:Choice>
    <mc:Fallback xmlns="">
      <p:transition spd="slow" advTm="317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9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47A609E-0622-4AA0-F591-CC84271F6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Exkurs: ELF Dateien &amp; dynamisches Linken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CA6C716-D57D-7649-BF15-C735F46617FE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de-DE" dirty="0"/>
              <a:t>ELF – </a:t>
            </a:r>
            <a:r>
              <a:rPr lang="de-DE" dirty="0" err="1"/>
              <a:t>Executable</a:t>
            </a:r>
            <a:r>
              <a:rPr lang="de-DE" dirty="0"/>
              <a:t> and </a:t>
            </a:r>
            <a:r>
              <a:rPr lang="de-DE" dirty="0" err="1"/>
              <a:t>Linkable</a:t>
            </a:r>
            <a:r>
              <a:rPr lang="de-DE" dirty="0"/>
              <a:t> Format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ym typeface="Wingdings" pitchFamily="2" charset="2"/>
              </a:rPr>
              <a:t>Dateiformat für u.a. </a:t>
            </a:r>
            <a:r>
              <a:rPr lang="de-DE" dirty="0" err="1">
                <a:sym typeface="Wingdings" pitchFamily="2" charset="2"/>
              </a:rPr>
              <a:t>executables</a:t>
            </a:r>
            <a:r>
              <a:rPr lang="de-DE" dirty="0">
                <a:sym typeface="Wingdings" pitchFamily="2" charset="2"/>
              </a:rPr>
              <a:t>, </a:t>
            </a:r>
            <a:r>
              <a:rPr lang="de-DE" dirty="0" err="1">
                <a:sym typeface="Wingdings" pitchFamily="2" charset="2"/>
              </a:rPr>
              <a:t>shared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libraries</a:t>
            </a:r>
            <a:r>
              <a:rPr lang="de-DE" dirty="0">
                <a:sym typeface="Wingdings" pitchFamily="2" charset="2"/>
              </a:rPr>
              <a:t> und </a:t>
            </a:r>
            <a:r>
              <a:rPr lang="de-DE" dirty="0" err="1">
                <a:sym typeface="Wingdings" pitchFamily="2" charset="2"/>
              </a:rPr>
              <a:t>object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files</a:t>
            </a:r>
            <a:r>
              <a:rPr lang="de-DE" dirty="0">
                <a:sym typeface="Wingdings" pitchFamily="2" charset="2"/>
              </a:rPr>
              <a:t> in </a:t>
            </a:r>
            <a:r>
              <a:rPr lang="de-DE" dirty="0" err="1">
                <a:sym typeface="Wingdings" pitchFamily="2" charset="2"/>
              </a:rPr>
              <a:t>unix</a:t>
            </a:r>
            <a:r>
              <a:rPr lang="de-DE" dirty="0">
                <a:sym typeface="Wingdings" pitchFamily="2" charset="2"/>
              </a:rPr>
              <a:t>-Ähnlichen Betriebssystemen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ym typeface="Wingdings" pitchFamily="2" charset="2"/>
              </a:rPr>
              <a:t>Segments: Information für die Laufzeit des Programmes</a:t>
            </a:r>
          </a:p>
          <a:p>
            <a:pPr marL="537750" lvl="2" indent="-285750">
              <a:buFont typeface="Arial" panose="020B0604020202020204" pitchFamily="34" charset="0"/>
              <a:buChar char="•"/>
            </a:pPr>
            <a:r>
              <a:rPr lang="de-DE" dirty="0">
                <a:sym typeface="Wingdings" pitchFamily="2" charset="2"/>
              </a:rPr>
              <a:t>Welche Abschnitte der ELF Datei müssen in den Speicher geladen werden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b="1" dirty="0" err="1">
                <a:sym typeface="Wingdings" pitchFamily="2" charset="2"/>
              </a:rPr>
              <a:t>Sections</a:t>
            </a:r>
            <a:r>
              <a:rPr lang="de-DE" b="1" dirty="0">
                <a:sym typeface="Wingdings" pitchFamily="2" charset="2"/>
              </a:rPr>
              <a:t>: Information für den Linker (nicht zur Laufzeit relevant)</a:t>
            </a:r>
          </a:p>
          <a:p>
            <a:pPr marL="537750" lvl="2" indent="-285750">
              <a:buFont typeface="Arial" panose="020B0604020202020204" pitchFamily="34" charset="0"/>
              <a:buChar char="•"/>
            </a:pPr>
            <a:r>
              <a:rPr lang="de-DE" dirty="0">
                <a:sym typeface="Wingdings" pitchFamily="2" charset="2"/>
              </a:rPr>
              <a:t>.</a:t>
            </a:r>
            <a:r>
              <a:rPr lang="de-DE" dirty="0" err="1">
                <a:sym typeface="Wingdings" pitchFamily="2" charset="2"/>
              </a:rPr>
              <a:t>text</a:t>
            </a:r>
            <a:r>
              <a:rPr lang="de-DE" dirty="0">
                <a:sym typeface="Wingdings" pitchFamily="2" charset="2"/>
              </a:rPr>
              <a:t> - Programmcode</a:t>
            </a:r>
          </a:p>
          <a:p>
            <a:pPr marL="537750" lvl="2" indent="-285750">
              <a:buFont typeface="Arial" panose="020B0604020202020204" pitchFamily="34" charset="0"/>
              <a:buChar char="•"/>
            </a:pPr>
            <a:r>
              <a:rPr lang="de-DE" dirty="0">
                <a:sym typeface="Wingdings" pitchFamily="2" charset="2"/>
              </a:rPr>
              <a:t>.</a:t>
            </a:r>
            <a:r>
              <a:rPr lang="de-DE" dirty="0" err="1">
                <a:sym typeface="Wingdings" pitchFamily="2" charset="2"/>
              </a:rPr>
              <a:t>data</a:t>
            </a:r>
            <a:r>
              <a:rPr lang="de-DE" dirty="0">
                <a:sym typeface="Wingdings" pitchFamily="2" charset="2"/>
              </a:rPr>
              <a:t> – Variablen</a:t>
            </a:r>
          </a:p>
          <a:p>
            <a:pPr marL="537750" lvl="2" indent="-285750">
              <a:buFont typeface="Arial" panose="020B0604020202020204" pitchFamily="34" charset="0"/>
              <a:buChar char="•"/>
            </a:pPr>
            <a:r>
              <a:rPr lang="de-DE" b="1" dirty="0">
                <a:sym typeface="Wingdings" pitchFamily="2" charset="2"/>
              </a:rPr>
              <a:t>.</a:t>
            </a:r>
            <a:r>
              <a:rPr lang="de-DE" b="1" dirty="0" err="1">
                <a:sym typeface="Wingdings" pitchFamily="2" charset="2"/>
              </a:rPr>
              <a:t>dynamic</a:t>
            </a:r>
            <a:r>
              <a:rPr lang="de-DE" b="1" dirty="0">
                <a:sym typeface="Wingdings" pitchFamily="2" charset="2"/>
              </a:rPr>
              <a:t> </a:t>
            </a:r>
            <a:r>
              <a:rPr lang="de-DE" dirty="0">
                <a:sym typeface="Wingdings" pitchFamily="2" charset="2"/>
              </a:rPr>
              <a:t>– </a:t>
            </a:r>
            <a:r>
              <a:rPr lang="de-DE" dirty="0" err="1">
                <a:sym typeface="Wingdings" pitchFamily="2" charset="2"/>
              </a:rPr>
              <a:t>Shared</a:t>
            </a:r>
            <a:r>
              <a:rPr lang="de-DE" dirty="0">
                <a:sym typeface="Wingdings" pitchFamily="2" charset="2"/>
              </a:rPr>
              <a:t> Libraries  müssen vom Linker in den Adressraum geladen werden</a:t>
            </a:r>
          </a:p>
          <a:p>
            <a:pPr marL="537750" lvl="2" indent="-285750">
              <a:buFont typeface="Arial" panose="020B0604020202020204" pitchFamily="34" charset="0"/>
              <a:buChar char="•"/>
            </a:pPr>
            <a:r>
              <a:rPr lang="de-DE" b="1" dirty="0">
                <a:sym typeface="Wingdings" pitchFamily="2" charset="2"/>
              </a:rPr>
              <a:t>.</a:t>
            </a:r>
            <a:r>
              <a:rPr lang="de-DE" b="1" dirty="0" err="1">
                <a:sym typeface="Wingdings" pitchFamily="2" charset="2"/>
              </a:rPr>
              <a:t>got</a:t>
            </a:r>
            <a:r>
              <a:rPr lang="de-DE" b="1" dirty="0">
                <a:sym typeface="Wingdings" pitchFamily="2" charset="2"/>
              </a:rPr>
              <a:t> </a:t>
            </a:r>
            <a:r>
              <a:rPr lang="de-DE" dirty="0">
                <a:sym typeface="Wingdings" pitchFamily="2" charset="2"/>
              </a:rPr>
              <a:t>– Global Offset Table  Wo befinden sich Funktionen im Speicher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b="1" dirty="0" err="1">
                <a:sym typeface="Wingdings" pitchFamily="2" charset="2"/>
              </a:rPr>
              <a:t>Sections</a:t>
            </a:r>
            <a:r>
              <a:rPr lang="de-DE" b="1" dirty="0">
                <a:sym typeface="Wingdings" pitchFamily="2" charset="2"/>
              </a:rPr>
              <a:t> werden zu Segments </a:t>
            </a:r>
            <a:r>
              <a:rPr lang="de-DE" b="1" dirty="0" err="1">
                <a:sym typeface="Wingdings" pitchFamily="2" charset="2"/>
              </a:rPr>
              <a:t>gemapped</a:t>
            </a:r>
            <a:endParaRPr lang="de-DE" b="1" dirty="0">
              <a:sym typeface="Wingdings" pitchFamily="2" charset="2"/>
            </a:endParaRPr>
          </a:p>
        </p:txBody>
      </p:sp>
      <p:pic>
        <p:nvPicPr>
          <p:cNvPr id="16" name="Bildplatzhalter 15">
            <a:extLst>
              <a:ext uri="{FF2B5EF4-FFF2-40B4-BE49-F238E27FC236}">
                <a16:creationId xmlns:a16="http://schemas.microsoft.com/office/drawing/2014/main" id="{24B33D73-8A85-C405-00A7-CB8927BC1FD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5"/>
          <a:srcRect l="-28647" r="-28647"/>
          <a:stretch/>
        </p:blipFill>
        <p:spPr>
          <a:prstGeom prst="rect">
            <a:avLst/>
          </a:prstGeom>
        </p:spPr>
      </p:pic>
      <p:pic>
        <p:nvPicPr>
          <p:cNvPr id="39" name="Audio 38">
            <a:extLst>
              <a:ext uri="{FF2B5EF4-FFF2-40B4-BE49-F238E27FC236}">
                <a16:creationId xmlns:a16="http://schemas.microsoft.com/office/drawing/2014/main" id="{508F3F37-88B2-9243-A9CE-C0C64D00B294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43539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6853"/>
    </mc:Choice>
    <mc:Fallback xmlns="">
      <p:transition spd="slow" advTm="768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9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3.9|24.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2.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0.7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6.9|15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7|17.9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8.9|38.4"/>
</p:tagLst>
</file>

<file path=ppt/theme/theme1.xml><?xml version="1.0" encoding="utf-8"?>
<a:theme xmlns:a="http://schemas.openxmlformats.org/drawingml/2006/main" name="tud_coorperate_design">
  <a:themeElements>
    <a:clrScheme name="TUD_2021-08_grün">
      <a:dk1>
        <a:srgbClr val="000000"/>
      </a:dk1>
      <a:lt1>
        <a:sysClr val="window" lastClr="FFFFFF"/>
      </a:lt1>
      <a:dk2>
        <a:srgbClr val="727277"/>
      </a:dk2>
      <a:lt2>
        <a:srgbClr val="FFFFFF"/>
      </a:lt2>
      <a:accent1>
        <a:srgbClr val="00305D"/>
      </a:accent1>
      <a:accent2>
        <a:srgbClr val="0069B4"/>
      </a:accent2>
      <a:accent3>
        <a:srgbClr val="009FE3"/>
      </a:accent3>
      <a:accent4>
        <a:srgbClr val="008244"/>
      </a:accent4>
      <a:accent5>
        <a:srgbClr val="65B32E"/>
      </a:accent5>
      <a:accent6>
        <a:srgbClr val="94C356"/>
      </a:accent6>
      <a:hlink>
        <a:srgbClr val="0069B4"/>
      </a:hlink>
      <a:folHlink>
        <a:srgbClr val="009FE3"/>
      </a:folHlink>
    </a:clrScheme>
    <a:fontScheme name="TUD_Open Sans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ud_coorperate_design" id="{52502B19-9576-9846-BB79-05CD0D312F37}" vid="{D0012977-090E-8848-BCD7-CC64598CFAA8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tud_coorperate_design</Template>
  <TotalTime>0</TotalTime>
  <Words>1529</Words>
  <Application>Microsoft Macintosh PowerPoint</Application>
  <PresentationFormat>Breitbild</PresentationFormat>
  <Paragraphs>217</Paragraphs>
  <Slides>26</Slides>
  <Notes>2</Notes>
  <HiddenSlides>0</HiddenSlides>
  <MMClips>21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26</vt:i4>
      </vt:variant>
    </vt:vector>
  </HeadingPairs>
  <TitlesOfParts>
    <vt:vector size="32" baseType="lpstr">
      <vt:lpstr>Aptos</vt:lpstr>
      <vt:lpstr>Arial</vt:lpstr>
      <vt:lpstr>Open Sans</vt:lpstr>
      <vt:lpstr>Symbol</vt:lpstr>
      <vt:lpstr>Wingdings</vt:lpstr>
      <vt:lpstr>tud_coorperate_design</vt:lpstr>
      <vt:lpstr>xz exploit</vt:lpstr>
      <vt:lpstr>Zeitlicher Ablauf</vt:lpstr>
      <vt:lpstr>xz utils</vt:lpstr>
      <vt:lpstr>Zeitlicher Ablauf</vt:lpstr>
      <vt:lpstr>Jia Tan</vt:lpstr>
      <vt:lpstr>Zeitlicher Ablauf</vt:lpstr>
      <vt:lpstr>Funktionsweise der Hintertür</vt:lpstr>
      <vt:lpstr>Problem: Wie kann das Verhalten von sshd verändert werden?</vt:lpstr>
      <vt:lpstr>Exkurs: ELF Dateien &amp; dynamisches Linken</vt:lpstr>
      <vt:lpstr>Exkurs: ELF Dateien &amp; dynamisches Linken</vt:lpstr>
      <vt:lpstr>Problem 0: Wie kann das Verhalten von sshd verändert werden?</vt:lpstr>
      <vt:lpstr>Problem 1: .got Segment modifizieren</vt:lpstr>
      <vt:lpstr>Problem 2: Linker überschreibt Funktionspointer</vt:lpstr>
      <vt:lpstr>Problem 3: Adressen im Speicher finden </vt:lpstr>
      <vt:lpstr>Problem 3: Adressen im Speicher finden </vt:lpstr>
      <vt:lpstr>Problem 3: Adressen im Speicher finden</vt:lpstr>
      <vt:lpstr>Zusammenfassung Linking Phase</vt:lpstr>
      <vt:lpstr>Wie funktioniert die Backdoor?</vt:lpstr>
      <vt:lpstr>Build Prozess</vt:lpstr>
      <vt:lpstr>Zeitlicher Ablauf</vt:lpstr>
      <vt:lpstr>Zusammenfassung</vt:lpstr>
      <vt:lpstr>Quellen</vt:lpstr>
      <vt:lpstr>Bonus: Build Prozess</vt:lpstr>
      <vt:lpstr>Übersicht build script</vt:lpstr>
      <vt:lpstr>Übersicht build script</vt:lpstr>
      <vt:lpstr>Übersicht build script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3dccf84a, c966550b</dc:creator>
  <cp:lastModifiedBy>3dccf84a, c966550b</cp:lastModifiedBy>
  <cp:revision>56</cp:revision>
  <dcterms:created xsi:type="dcterms:W3CDTF">2024-06-04T10:51:04Z</dcterms:created>
  <dcterms:modified xsi:type="dcterms:W3CDTF">2024-06-05T16:39:03Z</dcterms:modified>
</cp:coreProperties>
</file>